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8" r:id="rId3"/>
    <p:sldId id="259" r:id="rId4"/>
  </p:sldIdLst>
  <p:sldSz cx="6858000" cy="9144000" type="letter"/>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86" d="100"/>
          <a:sy n="86" d="100"/>
        </p:scale>
        <p:origin x="2928"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496484"/>
            <a:ext cx="5829300" cy="3183467"/>
          </a:xfrm>
        </p:spPr>
        <p:txBody>
          <a:bodyPr anchor="b"/>
          <a:lstStyle>
            <a:lvl1pPr algn="ctr">
              <a:defRPr sz="4500"/>
            </a:lvl1pPr>
          </a:lstStyle>
          <a:p>
            <a:r>
              <a:rPr lang="en-US"/>
              <a:t>Click to edit Master title style</a:t>
            </a:r>
            <a:endParaRPr lang="en-US" dirty="0"/>
          </a:p>
        </p:txBody>
      </p:sp>
      <p:sp>
        <p:nvSpPr>
          <p:cNvPr id="3" name="Subtitle 2"/>
          <p:cNvSpPr>
            <a:spLocks noGrp="1"/>
          </p:cNvSpPr>
          <p:nvPr>
            <p:ph type="subTitle" idx="1"/>
          </p:nvPr>
        </p:nvSpPr>
        <p:spPr>
          <a:xfrm>
            <a:off x="857250" y="4802717"/>
            <a:ext cx="5143500" cy="2207683"/>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190B62C3-5CAA-4EC3-9235-54A228A66B67}" type="datetimeFigureOut">
              <a:rPr lang="en-US" smtClean="0"/>
              <a:t>4/11/2018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2CF2503-3DFC-4726-A215-BEE22B786C80}" type="slidenum">
              <a:rPr lang="en-US" smtClean="0"/>
              <a:t>‹#›</a:t>
            </a:fld>
            <a:endParaRPr lang="en-US"/>
          </a:p>
        </p:txBody>
      </p:sp>
    </p:spTree>
    <p:extLst>
      <p:ext uri="{BB962C8B-B14F-4D97-AF65-F5344CB8AC3E}">
        <p14:creationId xmlns:p14="http://schemas.microsoft.com/office/powerpoint/2010/main" val="5364681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90B62C3-5CAA-4EC3-9235-54A228A66B67}" type="datetimeFigureOut">
              <a:rPr lang="en-US" smtClean="0"/>
              <a:t>4/11/2018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2CF2503-3DFC-4726-A215-BEE22B786C80}" type="slidenum">
              <a:rPr lang="en-US" smtClean="0"/>
              <a:t>‹#›</a:t>
            </a:fld>
            <a:endParaRPr lang="en-US"/>
          </a:p>
        </p:txBody>
      </p:sp>
    </p:spTree>
    <p:extLst>
      <p:ext uri="{BB962C8B-B14F-4D97-AF65-F5344CB8AC3E}">
        <p14:creationId xmlns:p14="http://schemas.microsoft.com/office/powerpoint/2010/main" val="5999000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486834"/>
            <a:ext cx="1478756" cy="7749117"/>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471488" y="486834"/>
            <a:ext cx="4350544" cy="774911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90B62C3-5CAA-4EC3-9235-54A228A66B67}" type="datetimeFigureOut">
              <a:rPr lang="en-US" smtClean="0"/>
              <a:t>4/11/2018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2CF2503-3DFC-4726-A215-BEE22B786C80}" type="slidenum">
              <a:rPr lang="en-US" smtClean="0"/>
              <a:t>‹#›</a:t>
            </a:fld>
            <a:endParaRPr lang="en-US"/>
          </a:p>
        </p:txBody>
      </p:sp>
    </p:spTree>
    <p:extLst>
      <p:ext uri="{BB962C8B-B14F-4D97-AF65-F5344CB8AC3E}">
        <p14:creationId xmlns:p14="http://schemas.microsoft.com/office/powerpoint/2010/main" val="35196507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90B62C3-5CAA-4EC3-9235-54A228A66B67}" type="datetimeFigureOut">
              <a:rPr lang="en-US" smtClean="0"/>
              <a:t>4/11/2018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2CF2503-3DFC-4726-A215-BEE22B786C80}" type="slidenum">
              <a:rPr lang="en-US" smtClean="0"/>
              <a:t>‹#›</a:t>
            </a:fld>
            <a:endParaRPr lang="en-US"/>
          </a:p>
        </p:txBody>
      </p:sp>
    </p:spTree>
    <p:extLst>
      <p:ext uri="{BB962C8B-B14F-4D97-AF65-F5344CB8AC3E}">
        <p14:creationId xmlns:p14="http://schemas.microsoft.com/office/powerpoint/2010/main" val="31020526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6" y="2279653"/>
            <a:ext cx="5915025" cy="3803649"/>
          </a:xfrm>
        </p:spPr>
        <p:txBody>
          <a:bodyPr anchor="b"/>
          <a:lstStyle>
            <a:lvl1pPr>
              <a:defRPr sz="4500"/>
            </a:lvl1pPr>
          </a:lstStyle>
          <a:p>
            <a:r>
              <a:rPr lang="en-US"/>
              <a:t>Click to edit Master title style</a:t>
            </a:r>
            <a:endParaRPr lang="en-US" dirty="0"/>
          </a:p>
        </p:txBody>
      </p:sp>
      <p:sp>
        <p:nvSpPr>
          <p:cNvPr id="3" name="Text Placeholder 2"/>
          <p:cNvSpPr>
            <a:spLocks noGrp="1"/>
          </p:cNvSpPr>
          <p:nvPr>
            <p:ph type="body" idx="1"/>
          </p:nvPr>
        </p:nvSpPr>
        <p:spPr>
          <a:xfrm>
            <a:off x="467916" y="6119286"/>
            <a:ext cx="5915025" cy="2000249"/>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90B62C3-5CAA-4EC3-9235-54A228A66B67}" type="datetimeFigureOut">
              <a:rPr lang="en-US" smtClean="0"/>
              <a:t>4/11/2018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2CF2503-3DFC-4726-A215-BEE22B786C80}" type="slidenum">
              <a:rPr lang="en-US" smtClean="0"/>
              <a:t>‹#›</a:t>
            </a:fld>
            <a:endParaRPr lang="en-US"/>
          </a:p>
        </p:txBody>
      </p:sp>
    </p:spTree>
    <p:extLst>
      <p:ext uri="{BB962C8B-B14F-4D97-AF65-F5344CB8AC3E}">
        <p14:creationId xmlns:p14="http://schemas.microsoft.com/office/powerpoint/2010/main" val="20329131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471488" y="2434167"/>
            <a:ext cx="2914650" cy="580178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471863" y="2434167"/>
            <a:ext cx="2914650" cy="580178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190B62C3-5CAA-4EC3-9235-54A228A66B67}" type="datetimeFigureOut">
              <a:rPr lang="en-US" smtClean="0"/>
              <a:t>4/11/2018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2CF2503-3DFC-4726-A215-BEE22B786C80}" type="slidenum">
              <a:rPr lang="en-US" smtClean="0"/>
              <a:t>‹#›</a:t>
            </a:fld>
            <a:endParaRPr lang="en-US"/>
          </a:p>
        </p:txBody>
      </p:sp>
    </p:spTree>
    <p:extLst>
      <p:ext uri="{BB962C8B-B14F-4D97-AF65-F5344CB8AC3E}">
        <p14:creationId xmlns:p14="http://schemas.microsoft.com/office/powerpoint/2010/main" val="37902978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486836"/>
            <a:ext cx="5915025" cy="1767417"/>
          </a:xfrm>
        </p:spPr>
        <p:txBody>
          <a:bodyPr/>
          <a:lstStyle/>
          <a:p>
            <a:r>
              <a:rPr lang="en-US"/>
              <a:t>Click to edit Master title style</a:t>
            </a:r>
            <a:endParaRPr lang="en-US" dirty="0"/>
          </a:p>
        </p:txBody>
      </p:sp>
      <p:sp>
        <p:nvSpPr>
          <p:cNvPr id="3" name="Text Placeholder 2"/>
          <p:cNvSpPr>
            <a:spLocks noGrp="1"/>
          </p:cNvSpPr>
          <p:nvPr>
            <p:ph type="body" idx="1"/>
          </p:nvPr>
        </p:nvSpPr>
        <p:spPr>
          <a:xfrm>
            <a:off x="472381" y="2241551"/>
            <a:ext cx="2901255"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472381" y="3340100"/>
            <a:ext cx="2901255" cy="491278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471863" y="2241551"/>
            <a:ext cx="2915543"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3471863" y="3340100"/>
            <a:ext cx="2915543" cy="491278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190B62C3-5CAA-4EC3-9235-54A228A66B67}" type="datetimeFigureOut">
              <a:rPr lang="en-US" smtClean="0"/>
              <a:t>4/11/2018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2CF2503-3DFC-4726-A215-BEE22B786C80}" type="slidenum">
              <a:rPr lang="en-US" smtClean="0"/>
              <a:t>‹#›</a:t>
            </a:fld>
            <a:endParaRPr lang="en-US"/>
          </a:p>
        </p:txBody>
      </p:sp>
    </p:spTree>
    <p:extLst>
      <p:ext uri="{BB962C8B-B14F-4D97-AF65-F5344CB8AC3E}">
        <p14:creationId xmlns:p14="http://schemas.microsoft.com/office/powerpoint/2010/main" val="13204576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190B62C3-5CAA-4EC3-9235-54A228A66B67}" type="datetimeFigureOut">
              <a:rPr lang="en-US" smtClean="0"/>
              <a:t>4/11/2018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2CF2503-3DFC-4726-A215-BEE22B786C80}" type="slidenum">
              <a:rPr lang="en-US" smtClean="0"/>
              <a:t>‹#›</a:t>
            </a:fld>
            <a:endParaRPr lang="en-US"/>
          </a:p>
        </p:txBody>
      </p:sp>
    </p:spTree>
    <p:extLst>
      <p:ext uri="{BB962C8B-B14F-4D97-AF65-F5344CB8AC3E}">
        <p14:creationId xmlns:p14="http://schemas.microsoft.com/office/powerpoint/2010/main" val="5596798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90B62C3-5CAA-4EC3-9235-54A228A66B67}" type="datetimeFigureOut">
              <a:rPr lang="en-US" smtClean="0"/>
              <a:t>4/11/2018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2CF2503-3DFC-4726-A215-BEE22B786C80}" type="slidenum">
              <a:rPr lang="en-US" smtClean="0"/>
              <a:t>‹#›</a:t>
            </a:fld>
            <a:endParaRPr lang="en-US"/>
          </a:p>
        </p:txBody>
      </p:sp>
    </p:spTree>
    <p:extLst>
      <p:ext uri="{BB962C8B-B14F-4D97-AF65-F5344CB8AC3E}">
        <p14:creationId xmlns:p14="http://schemas.microsoft.com/office/powerpoint/2010/main" val="10381521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n-US"/>
              <a:t>Click to edit Master title style</a:t>
            </a:r>
            <a:endParaRPr lang="en-US" dirty="0"/>
          </a:p>
        </p:txBody>
      </p:sp>
      <p:sp>
        <p:nvSpPr>
          <p:cNvPr id="3" name="Content Placeholder 2"/>
          <p:cNvSpPr>
            <a:spLocks noGrp="1"/>
          </p:cNvSpPr>
          <p:nvPr>
            <p:ph idx="1"/>
          </p:nvPr>
        </p:nvSpPr>
        <p:spPr>
          <a:xfrm>
            <a:off x="2915543" y="1316569"/>
            <a:ext cx="3471863" cy="6498167"/>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190B62C3-5CAA-4EC3-9235-54A228A66B67}" type="datetimeFigureOut">
              <a:rPr lang="en-US" smtClean="0"/>
              <a:t>4/11/2018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2CF2503-3DFC-4726-A215-BEE22B786C80}" type="slidenum">
              <a:rPr lang="en-US" smtClean="0"/>
              <a:t>‹#›</a:t>
            </a:fld>
            <a:endParaRPr lang="en-US"/>
          </a:p>
        </p:txBody>
      </p:sp>
    </p:spTree>
    <p:extLst>
      <p:ext uri="{BB962C8B-B14F-4D97-AF65-F5344CB8AC3E}">
        <p14:creationId xmlns:p14="http://schemas.microsoft.com/office/powerpoint/2010/main" val="9836819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2915543" y="1316569"/>
            <a:ext cx="3471863" cy="6498167"/>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190B62C3-5CAA-4EC3-9235-54A228A66B67}" type="datetimeFigureOut">
              <a:rPr lang="en-US" smtClean="0"/>
              <a:t>4/11/2018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2CF2503-3DFC-4726-A215-BEE22B786C80}" type="slidenum">
              <a:rPr lang="en-US" smtClean="0"/>
              <a:t>‹#›</a:t>
            </a:fld>
            <a:endParaRPr lang="en-US"/>
          </a:p>
        </p:txBody>
      </p:sp>
    </p:spTree>
    <p:extLst>
      <p:ext uri="{BB962C8B-B14F-4D97-AF65-F5344CB8AC3E}">
        <p14:creationId xmlns:p14="http://schemas.microsoft.com/office/powerpoint/2010/main" val="10025427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486836"/>
            <a:ext cx="5915025" cy="1767417"/>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71488" y="2434167"/>
            <a:ext cx="5915025" cy="580178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471488" y="8475136"/>
            <a:ext cx="1543050" cy="486833"/>
          </a:xfrm>
          <a:prstGeom prst="rect">
            <a:avLst/>
          </a:prstGeom>
        </p:spPr>
        <p:txBody>
          <a:bodyPr vert="horz" lIns="91440" tIns="45720" rIns="91440" bIns="45720" rtlCol="0" anchor="ctr"/>
          <a:lstStyle>
            <a:lvl1pPr algn="l">
              <a:defRPr sz="900">
                <a:solidFill>
                  <a:schemeClr val="tx1">
                    <a:tint val="75000"/>
                  </a:schemeClr>
                </a:solidFill>
              </a:defRPr>
            </a:lvl1pPr>
          </a:lstStyle>
          <a:p>
            <a:fld id="{190B62C3-5CAA-4EC3-9235-54A228A66B67}" type="datetimeFigureOut">
              <a:rPr lang="en-US" smtClean="0"/>
              <a:t>4/11/2018</a:t>
            </a:fld>
            <a:endParaRPr lang="en-US"/>
          </a:p>
        </p:txBody>
      </p:sp>
      <p:sp>
        <p:nvSpPr>
          <p:cNvPr id="5" name="Footer Placeholder 4"/>
          <p:cNvSpPr>
            <a:spLocks noGrp="1"/>
          </p:cNvSpPr>
          <p:nvPr>
            <p:ph type="ftr" sz="quarter" idx="3"/>
          </p:nvPr>
        </p:nvSpPr>
        <p:spPr>
          <a:xfrm>
            <a:off x="2271713" y="8475136"/>
            <a:ext cx="2314575" cy="48683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4843463" y="8475136"/>
            <a:ext cx="1543050" cy="486833"/>
          </a:xfrm>
          <a:prstGeom prst="rect">
            <a:avLst/>
          </a:prstGeom>
        </p:spPr>
        <p:txBody>
          <a:bodyPr vert="horz" lIns="91440" tIns="45720" rIns="91440" bIns="45720" rtlCol="0" anchor="ctr"/>
          <a:lstStyle>
            <a:lvl1pPr algn="r">
              <a:defRPr sz="900">
                <a:solidFill>
                  <a:schemeClr val="tx1">
                    <a:tint val="75000"/>
                  </a:schemeClr>
                </a:solidFill>
              </a:defRPr>
            </a:lvl1pPr>
          </a:lstStyle>
          <a:p>
            <a:fld id="{02CF2503-3DFC-4726-A215-BEE22B786C80}" type="slidenum">
              <a:rPr lang="en-US" smtClean="0"/>
              <a:t>‹#›</a:t>
            </a:fld>
            <a:endParaRPr lang="en-US"/>
          </a:p>
        </p:txBody>
      </p:sp>
    </p:spTree>
    <p:extLst>
      <p:ext uri="{BB962C8B-B14F-4D97-AF65-F5344CB8AC3E}">
        <p14:creationId xmlns:p14="http://schemas.microsoft.com/office/powerpoint/2010/main" val="65260768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image" Target="../media/image4.jpeg"/></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7739" y="87735"/>
            <a:ext cx="6978041" cy="8989359"/>
          </a:xfrm>
          <a:prstGeom prst="rect">
            <a:avLst/>
          </a:prstGeom>
        </p:spPr>
      </p:pic>
    </p:spTree>
    <p:extLst>
      <p:ext uri="{BB962C8B-B14F-4D97-AF65-F5344CB8AC3E}">
        <p14:creationId xmlns:p14="http://schemas.microsoft.com/office/powerpoint/2010/main" val="36175489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2302" y="31475"/>
            <a:ext cx="6806231" cy="9056767"/>
          </a:xfrm>
          <a:prstGeom prst="rect">
            <a:avLst/>
          </a:prstGeom>
        </p:spPr>
      </p:pic>
      <p:sp>
        <p:nvSpPr>
          <p:cNvPr id="32" name="Rectangle 31"/>
          <p:cNvSpPr/>
          <p:nvPr/>
        </p:nvSpPr>
        <p:spPr>
          <a:xfrm>
            <a:off x="121355" y="1037708"/>
            <a:ext cx="6615289" cy="1384995"/>
          </a:xfrm>
          <a:prstGeom prst="rect">
            <a:avLst/>
          </a:prstGeom>
        </p:spPr>
        <p:txBody>
          <a:bodyPr wrap="square">
            <a:spAutoFit/>
          </a:bodyPr>
          <a:lstStyle/>
          <a:p>
            <a:pPr algn="ctr"/>
            <a:r>
              <a:rPr lang="en-US" sz="1200" dirty="0">
                <a:latin typeface="Century Gothic" panose="020B0502020202020204" pitchFamily="34" charset="0"/>
              </a:rPr>
              <a:t>The transition to kindergarten is respected as a major milestone not only for the child, but for his or her family as well.  The attitude towards school and learning that the child carries with them for life is often determined by this very first experience with school.  A smooth transition to kindergarten can help make sure your child is successful in school. </a:t>
            </a:r>
            <a:br>
              <a:rPr lang="en-US" sz="1200" dirty="0">
                <a:latin typeface="Century Gothic" panose="020B0502020202020204" pitchFamily="34" charset="0"/>
              </a:rPr>
            </a:br>
            <a:endParaRPr lang="en-US" sz="1200" dirty="0">
              <a:latin typeface="Century Gothic" panose="020B0502020202020204" pitchFamily="34" charset="0"/>
            </a:endParaRPr>
          </a:p>
          <a:p>
            <a:pPr algn="ctr"/>
            <a:r>
              <a:rPr lang="en-US" sz="1200" dirty="0">
                <a:latin typeface="Century Gothic" panose="020B0502020202020204" pitchFamily="34" charset="0"/>
              </a:rPr>
              <a:t>The information provided below is designed to help you prepare your children for their school experience.</a:t>
            </a:r>
          </a:p>
        </p:txBody>
      </p:sp>
      <p:sp>
        <p:nvSpPr>
          <p:cNvPr id="33" name="TextBox 32"/>
          <p:cNvSpPr txBox="1"/>
          <p:nvPr/>
        </p:nvSpPr>
        <p:spPr>
          <a:xfrm>
            <a:off x="-12703" y="187005"/>
            <a:ext cx="6870703" cy="707886"/>
          </a:xfrm>
          <a:prstGeom prst="rect">
            <a:avLst/>
          </a:prstGeom>
          <a:noFill/>
        </p:spPr>
        <p:txBody>
          <a:bodyPr wrap="square" rtlCol="0">
            <a:spAutoFit/>
          </a:bodyPr>
          <a:lstStyle/>
          <a:p>
            <a:pPr algn="ctr"/>
            <a:r>
              <a:rPr lang="en-US" sz="4000" dirty="0">
                <a:solidFill>
                  <a:schemeClr val="bg1"/>
                </a:solidFill>
                <a:latin typeface="Century Gothic" panose="020B0502020202020204" pitchFamily="34" charset="0"/>
              </a:rPr>
              <a:t>You’re on your way to K!</a:t>
            </a:r>
          </a:p>
        </p:txBody>
      </p:sp>
      <p:sp>
        <p:nvSpPr>
          <p:cNvPr id="34" name="Rectangle 33"/>
          <p:cNvSpPr/>
          <p:nvPr/>
        </p:nvSpPr>
        <p:spPr>
          <a:xfrm>
            <a:off x="174976" y="3219132"/>
            <a:ext cx="3756378" cy="1061829"/>
          </a:xfrm>
          <a:prstGeom prst="rect">
            <a:avLst/>
          </a:prstGeom>
        </p:spPr>
        <p:txBody>
          <a:bodyPr wrap="square">
            <a:spAutoFit/>
          </a:bodyPr>
          <a:lstStyle/>
          <a:p>
            <a:r>
              <a:rPr lang="en-US" sz="1100" dirty="0">
                <a:latin typeface="Century Gothic" panose="020B0502020202020204" pitchFamily="34" charset="0"/>
              </a:rPr>
              <a:t>Personal Needs Without help, can they...</a:t>
            </a:r>
            <a:br>
              <a:rPr lang="en-US" sz="1100" dirty="0">
                <a:latin typeface="Century Gothic" panose="020B0502020202020204" pitchFamily="34" charset="0"/>
              </a:rPr>
            </a:br>
            <a:r>
              <a:rPr lang="en-US" sz="1100" dirty="0">
                <a:latin typeface="Century Gothic" panose="020B0502020202020204" pitchFamily="34" charset="0"/>
              </a:rPr>
              <a:t>_</a:t>
            </a:r>
            <a:r>
              <a:rPr lang="en-US" sz="1000" dirty="0">
                <a:latin typeface="Century Gothic" panose="020B0502020202020204" pitchFamily="34" charset="0"/>
              </a:rPr>
              <a:t>___</a:t>
            </a:r>
            <a:r>
              <a:rPr lang="en-US" sz="1200" dirty="0">
                <a:latin typeface="Century Gothic" panose="020B0502020202020204" pitchFamily="34" charset="0"/>
              </a:rPr>
              <a:t> </a:t>
            </a:r>
            <a:r>
              <a:rPr lang="en-US" sz="1000" dirty="0">
                <a:latin typeface="Century Gothic" panose="020B0502020202020204" pitchFamily="34" charset="0"/>
              </a:rPr>
              <a:t>Put on and take off coat    </a:t>
            </a:r>
            <a:br>
              <a:rPr lang="en-US" sz="1000" dirty="0">
                <a:latin typeface="Century Gothic" panose="020B0502020202020204" pitchFamily="34" charset="0"/>
              </a:rPr>
            </a:br>
            <a:r>
              <a:rPr lang="en-US" sz="1000" dirty="0">
                <a:latin typeface="Century Gothic" panose="020B0502020202020204" pitchFamily="34" charset="0"/>
              </a:rPr>
              <a:t>____ Tie their own shoes</a:t>
            </a:r>
            <a:br>
              <a:rPr lang="en-US" sz="1000" dirty="0">
                <a:latin typeface="Century Gothic" panose="020B0502020202020204" pitchFamily="34" charset="0"/>
              </a:rPr>
            </a:br>
            <a:r>
              <a:rPr lang="en-US" sz="1000" dirty="0">
                <a:latin typeface="Century Gothic" panose="020B0502020202020204" pitchFamily="34" charset="0"/>
              </a:rPr>
              <a:t>____ Wash their hands</a:t>
            </a:r>
            <a:br>
              <a:rPr lang="en-US" sz="1000" dirty="0">
                <a:latin typeface="Century Gothic" panose="020B0502020202020204" pitchFamily="34" charset="0"/>
              </a:rPr>
            </a:br>
            <a:r>
              <a:rPr lang="en-US" sz="1000" dirty="0">
                <a:latin typeface="Century Gothic" panose="020B0502020202020204" pitchFamily="34" charset="0"/>
              </a:rPr>
              <a:t>____ Snap, button, zip, and buckle  </a:t>
            </a:r>
            <a:br>
              <a:rPr lang="en-US" sz="1000" dirty="0">
                <a:latin typeface="Century Gothic" panose="020B0502020202020204" pitchFamily="34" charset="0"/>
              </a:rPr>
            </a:br>
            <a:endParaRPr lang="en-US" sz="1000" dirty="0">
              <a:latin typeface="Century Gothic" panose="020B0502020202020204" pitchFamily="34" charset="0"/>
            </a:endParaRPr>
          </a:p>
        </p:txBody>
      </p:sp>
      <p:sp>
        <p:nvSpPr>
          <p:cNvPr id="35" name="TextBox 34"/>
          <p:cNvSpPr txBox="1"/>
          <p:nvPr/>
        </p:nvSpPr>
        <p:spPr>
          <a:xfrm>
            <a:off x="918278" y="2501961"/>
            <a:ext cx="5366972" cy="553998"/>
          </a:xfrm>
          <a:prstGeom prst="rect">
            <a:avLst/>
          </a:prstGeom>
          <a:noFill/>
        </p:spPr>
        <p:txBody>
          <a:bodyPr wrap="square" rtlCol="0">
            <a:spAutoFit/>
          </a:bodyPr>
          <a:lstStyle/>
          <a:p>
            <a:r>
              <a:rPr lang="en-US" sz="3000" dirty="0">
                <a:latin typeface="Century Gothic" panose="020B0502020202020204" pitchFamily="34" charset="0"/>
              </a:rPr>
              <a:t>You bet, I’m ready for K!</a:t>
            </a:r>
          </a:p>
        </p:txBody>
      </p:sp>
      <p:sp>
        <p:nvSpPr>
          <p:cNvPr id="36" name="Rectangle 35"/>
          <p:cNvSpPr/>
          <p:nvPr/>
        </p:nvSpPr>
        <p:spPr>
          <a:xfrm>
            <a:off x="3354553" y="3248220"/>
            <a:ext cx="3429000" cy="892552"/>
          </a:xfrm>
          <a:prstGeom prst="rect">
            <a:avLst/>
          </a:prstGeom>
        </p:spPr>
        <p:txBody>
          <a:bodyPr wrap="square">
            <a:spAutoFit/>
          </a:bodyPr>
          <a:lstStyle/>
          <a:p>
            <a:r>
              <a:rPr lang="en-US" sz="1100" dirty="0">
                <a:latin typeface="Century Gothic" panose="020B0502020202020204" pitchFamily="34" charset="0"/>
              </a:rPr>
              <a:t>Social Skills Can they ...</a:t>
            </a:r>
            <a:br>
              <a:rPr lang="en-US" sz="1100" dirty="0">
                <a:latin typeface="Century Gothic" panose="020B0502020202020204" pitchFamily="34" charset="0"/>
              </a:rPr>
            </a:br>
            <a:r>
              <a:rPr lang="en-US" sz="1100" dirty="0">
                <a:latin typeface="Century Gothic" panose="020B0502020202020204" pitchFamily="34" charset="0"/>
              </a:rPr>
              <a:t>____ </a:t>
            </a:r>
            <a:r>
              <a:rPr lang="en-US" sz="1000" dirty="0">
                <a:latin typeface="Century Gothic" panose="020B0502020202020204" pitchFamily="34" charset="0"/>
              </a:rPr>
              <a:t>Listen to an adult &amp; follow simple instructions   </a:t>
            </a:r>
            <a:br>
              <a:rPr lang="en-US" sz="1000" dirty="0">
                <a:latin typeface="Century Gothic" panose="020B0502020202020204" pitchFamily="34" charset="0"/>
              </a:rPr>
            </a:br>
            <a:r>
              <a:rPr lang="en-US" sz="1000" dirty="0">
                <a:latin typeface="Century Gothic" panose="020B0502020202020204" pitchFamily="34" charset="0"/>
              </a:rPr>
              <a:t>____ Cooperate with other children   </a:t>
            </a:r>
            <a:br>
              <a:rPr lang="en-US" sz="1000" dirty="0">
                <a:latin typeface="Century Gothic" panose="020B0502020202020204" pitchFamily="34" charset="0"/>
              </a:rPr>
            </a:br>
            <a:r>
              <a:rPr lang="en-US" sz="1000" dirty="0">
                <a:latin typeface="Century Gothic" panose="020B0502020202020204" pitchFamily="34" charset="0"/>
              </a:rPr>
              <a:t>____ Sit for short periods of time   </a:t>
            </a:r>
            <a:br>
              <a:rPr lang="en-US" sz="1000" dirty="0">
                <a:latin typeface="Century Gothic" panose="020B0502020202020204" pitchFamily="34" charset="0"/>
              </a:rPr>
            </a:br>
            <a:r>
              <a:rPr lang="en-US" sz="1000" dirty="0">
                <a:latin typeface="Century Gothic" panose="020B0502020202020204" pitchFamily="34" charset="0"/>
              </a:rPr>
              <a:t>____ Follow simple two-step directions </a:t>
            </a:r>
          </a:p>
        </p:txBody>
      </p:sp>
      <p:sp>
        <p:nvSpPr>
          <p:cNvPr id="37" name="Rectangle 36"/>
          <p:cNvSpPr/>
          <p:nvPr/>
        </p:nvSpPr>
        <p:spPr>
          <a:xfrm>
            <a:off x="182031" y="4328520"/>
            <a:ext cx="3429000" cy="1354217"/>
          </a:xfrm>
          <a:prstGeom prst="rect">
            <a:avLst/>
          </a:prstGeom>
        </p:spPr>
        <p:txBody>
          <a:bodyPr>
            <a:spAutoFit/>
          </a:bodyPr>
          <a:lstStyle/>
          <a:p>
            <a:r>
              <a:rPr lang="en-US" sz="1100" dirty="0">
                <a:latin typeface="Century Gothic" panose="020B0502020202020204" pitchFamily="34" charset="0"/>
              </a:rPr>
              <a:t>Intellectual Skills Do your children...</a:t>
            </a:r>
            <a:br>
              <a:rPr lang="en-US" sz="1100" dirty="0">
                <a:latin typeface="Century Gothic" panose="020B0502020202020204" pitchFamily="34" charset="0"/>
              </a:rPr>
            </a:br>
            <a:r>
              <a:rPr lang="en-US" sz="1000" dirty="0">
                <a:latin typeface="Century Gothic" panose="020B0502020202020204" pitchFamily="34" charset="0"/>
              </a:rPr>
              <a:t>____ Sit and listen to a story   </a:t>
            </a:r>
            <a:br>
              <a:rPr lang="en-US" sz="1000" dirty="0">
                <a:latin typeface="Century Gothic" panose="020B0502020202020204" pitchFamily="34" charset="0"/>
              </a:rPr>
            </a:br>
            <a:r>
              <a:rPr lang="en-US" sz="1000" dirty="0">
                <a:latin typeface="Century Gothic" panose="020B0502020202020204" pitchFamily="34" charset="0"/>
              </a:rPr>
              <a:t>____ Hold a book upright and turn the pages </a:t>
            </a:r>
            <a:br>
              <a:rPr lang="en-US" sz="1000" dirty="0">
                <a:latin typeface="Century Gothic" panose="020B0502020202020204" pitchFamily="34" charset="0"/>
              </a:rPr>
            </a:br>
            <a:r>
              <a:rPr lang="en-US" sz="1000" dirty="0">
                <a:latin typeface="Century Gothic" panose="020B0502020202020204" pitchFamily="34" charset="0"/>
              </a:rPr>
              <a:t>____ Know their first and last name </a:t>
            </a:r>
            <a:br>
              <a:rPr lang="en-US" sz="1000" dirty="0">
                <a:latin typeface="Century Gothic" panose="020B0502020202020204" pitchFamily="34" charset="0"/>
              </a:rPr>
            </a:br>
            <a:r>
              <a:rPr lang="en-US" sz="1000" dirty="0">
                <a:latin typeface="Century Gothic" panose="020B0502020202020204" pitchFamily="34" charset="0"/>
              </a:rPr>
              <a:t>____ Tell and retell familiar stories   </a:t>
            </a:r>
            <a:br>
              <a:rPr lang="en-US" sz="1000" dirty="0">
                <a:latin typeface="Century Gothic" panose="020B0502020202020204" pitchFamily="34" charset="0"/>
              </a:rPr>
            </a:br>
            <a:r>
              <a:rPr lang="en-US" sz="1000" dirty="0">
                <a:latin typeface="Century Gothic" panose="020B0502020202020204" pitchFamily="34" charset="0"/>
              </a:rPr>
              <a:t>____ Know colors, shapes and sizes</a:t>
            </a:r>
            <a:br>
              <a:rPr lang="en-US" sz="1000" dirty="0">
                <a:latin typeface="Century Gothic" panose="020B0502020202020204" pitchFamily="34" charset="0"/>
              </a:rPr>
            </a:br>
            <a:r>
              <a:rPr lang="en-US" sz="1000" dirty="0">
                <a:latin typeface="Century Gothic" panose="020B0502020202020204" pitchFamily="34" charset="0"/>
              </a:rPr>
              <a:t>____ Counts 0-10</a:t>
            </a:r>
            <a:br>
              <a:rPr lang="en-US" sz="1000" dirty="0">
                <a:latin typeface="Century Gothic" panose="020B0502020202020204" pitchFamily="34" charset="0"/>
              </a:rPr>
            </a:br>
            <a:endParaRPr lang="en-US" sz="1000" dirty="0">
              <a:latin typeface="Century Gothic" panose="020B0502020202020204" pitchFamily="34" charset="0"/>
            </a:endParaRPr>
          </a:p>
        </p:txBody>
      </p:sp>
      <p:sp>
        <p:nvSpPr>
          <p:cNvPr id="38" name="Rectangle 37"/>
          <p:cNvSpPr/>
          <p:nvPr/>
        </p:nvSpPr>
        <p:spPr>
          <a:xfrm>
            <a:off x="3354552" y="4345504"/>
            <a:ext cx="3429000" cy="1338828"/>
          </a:xfrm>
          <a:prstGeom prst="rect">
            <a:avLst/>
          </a:prstGeom>
        </p:spPr>
        <p:txBody>
          <a:bodyPr>
            <a:spAutoFit/>
          </a:bodyPr>
          <a:lstStyle/>
          <a:p>
            <a:r>
              <a:rPr lang="en-US" sz="1100" dirty="0">
                <a:latin typeface="Century Gothic" panose="020B0502020202020204" pitchFamily="34" charset="0"/>
              </a:rPr>
              <a:t>Intellectual Skills {continued}</a:t>
            </a:r>
            <a:br>
              <a:rPr lang="en-US" sz="1100" dirty="0">
                <a:latin typeface="Century Gothic" panose="020B0502020202020204" pitchFamily="34" charset="0"/>
              </a:rPr>
            </a:br>
            <a:r>
              <a:rPr lang="en-US" sz="1000" dirty="0">
                <a:latin typeface="Century Gothic" panose="020B0502020202020204" pitchFamily="34" charset="0"/>
              </a:rPr>
              <a:t>____ Saying the ABC’s   </a:t>
            </a:r>
            <a:br>
              <a:rPr lang="en-US" sz="1000" dirty="0">
                <a:latin typeface="Century Gothic" panose="020B0502020202020204" pitchFamily="34" charset="0"/>
              </a:rPr>
            </a:br>
            <a:r>
              <a:rPr lang="en-US" sz="1000" dirty="0">
                <a:latin typeface="Century Gothic" panose="020B0502020202020204" pitchFamily="34" charset="0"/>
              </a:rPr>
              <a:t>____ Holds scissors &amp; pencil appropriately  </a:t>
            </a:r>
            <a:br>
              <a:rPr lang="en-US" sz="1000" dirty="0">
                <a:latin typeface="Century Gothic" panose="020B0502020202020204" pitchFamily="34" charset="0"/>
              </a:rPr>
            </a:br>
            <a:r>
              <a:rPr lang="en-US" sz="1000" dirty="0">
                <a:latin typeface="Century Gothic" panose="020B0502020202020204" pitchFamily="34" charset="0"/>
              </a:rPr>
              <a:t>____ Recognizes and writes first name (remember-use capital letter for the first letter in a name.)  M-a-t-t, not M-A-T-T </a:t>
            </a:r>
            <a:br>
              <a:rPr lang="en-US" sz="1000" dirty="0">
                <a:latin typeface="Century Gothic" panose="020B0502020202020204" pitchFamily="34" charset="0"/>
              </a:rPr>
            </a:br>
            <a:r>
              <a:rPr lang="en-US" sz="1000" dirty="0">
                <a:latin typeface="Century Gothic" panose="020B0502020202020204" pitchFamily="34" charset="0"/>
              </a:rPr>
              <a:t>____ Recognizes the letters within their name</a:t>
            </a:r>
            <a:br>
              <a:rPr lang="en-US" sz="1000" dirty="0">
                <a:latin typeface="Century Gothic" panose="020B0502020202020204" pitchFamily="34" charset="0"/>
              </a:rPr>
            </a:br>
            <a:endParaRPr lang="en-US" sz="1000" dirty="0">
              <a:latin typeface="Century Gothic" panose="020B0502020202020204" pitchFamily="34" charset="0"/>
            </a:endParaRPr>
          </a:p>
        </p:txBody>
      </p:sp>
      <p:sp>
        <p:nvSpPr>
          <p:cNvPr id="39" name="TextBox 38"/>
          <p:cNvSpPr txBox="1"/>
          <p:nvPr/>
        </p:nvSpPr>
        <p:spPr>
          <a:xfrm>
            <a:off x="1564289" y="6159433"/>
            <a:ext cx="4074949" cy="477054"/>
          </a:xfrm>
          <a:prstGeom prst="rect">
            <a:avLst/>
          </a:prstGeom>
          <a:noFill/>
        </p:spPr>
        <p:txBody>
          <a:bodyPr wrap="square" rtlCol="0">
            <a:spAutoFit/>
          </a:bodyPr>
          <a:lstStyle/>
          <a:p>
            <a:r>
              <a:rPr lang="en-US" sz="2500" dirty="0">
                <a:solidFill>
                  <a:schemeClr val="bg1"/>
                </a:solidFill>
                <a:latin typeface="Century Gothic" panose="020B0502020202020204" pitchFamily="34" charset="0"/>
                <a:sym typeface="Symbol" panose="05050102010706020507" pitchFamily="18" charset="2"/>
              </a:rPr>
              <a:t></a:t>
            </a:r>
            <a:r>
              <a:rPr lang="en-US" sz="2500" dirty="0">
                <a:solidFill>
                  <a:schemeClr val="bg1"/>
                </a:solidFill>
                <a:latin typeface="Century Gothic" panose="020B0502020202020204" pitchFamily="34" charset="0"/>
              </a:rPr>
              <a:t>Additional Resources</a:t>
            </a:r>
            <a:r>
              <a:rPr lang="en-US" sz="2500" dirty="0">
                <a:solidFill>
                  <a:schemeClr val="bg1"/>
                </a:solidFill>
                <a:latin typeface="Century Gothic" panose="020B0502020202020204" pitchFamily="34" charset="0"/>
                <a:sym typeface="Symbol" panose="05050102010706020507" pitchFamily="18" charset="2"/>
              </a:rPr>
              <a:t></a:t>
            </a:r>
            <a:endParaRPr lang="en-US" sz="2500" dirty="0">
              <a:solidFill>
                <a:schemeClr val="bg1"/>
              </a:solidFill>
              <a:latin typeface="Century Gothic" panose="020B0502020202020204" pitchFamily="34" charset="0"/>
            </a:endParaRPr>
          </a:p>
        </p:txBody>
      </p:sp>
      <p:sp>
        <p:nvSpPr>
          <p:cNvPr id="40" name="Rectangle 39"/>
          <p:cNvSpPr/>
          <p:nvPr/>
        </p:nvSpPr>
        <p:spPr>
          <a:xfrm>
            <a:off x="1072444" y="6738622"/>
            <a:ext cx="2282108" cy="1092607"/>
          </a:xfrm>
          <a:prstGeom prst="rect">
            <a:avLst/>
          </a:prstGeom>
        </p:spPr>
        <p:txBody>
          <a:bodyPr wrap="square">
            <a:spAutoFit/>
          </a:bodyPr>
          <a:lstStyle/>
          <a:p>
            <a:r>
              <a:rPr lang="en-US" sz="1100" dirty="0">
                <a:latin typeface="Century Gothic" panose="020B0502020202020204" pitchFamily="34" charset="0"/>
              </a:rPr>
              <a:t>The Leap Frog Letter Factory DVD is a fun and engaging way to teach children the letters and the sounds of the alphabet.</a:t>
            </a:r>
            <a:br>
              <a:rPr lang="en-US" sz="1000" dirty="0">
                <a:latin typeface="Century Gothic" panose="020B0502020202020204" pitchFamily="34" charset="0"/>
              </a:rPr>
            </a:br>
            <a:endParaRPr lang="en-US" sz="1000" dirty="0">
              <a:latin typeface="Century Gothic" panose="020B0502020202020204" pitchFamily="34" charset="0"/>
            </a:endParaRPr>
          </a:p>
        </p:txBody>
      </p:sp>
      <p:pic>
        <p:nvPicPr>
          <p:cNvPr id="41" name="Picture 40"/>
          <p:cNvPicPr>
            <a:picLocks noChangeAspect="1"/>
          </p:cNvPicPr>
          <p:nvPr/>
        </p:nvPicPr>
        <p:blipFill>
          <a:blip r:embed="rId3">
            <a:grayscl/>
          </a:blip>
          <a:stretch>
            <a:fillRect/>
          </a:stretch>
        </p:blipFill>
        <p:spPr>
          <a:xfrm>
            <a:off x="182031" y="6711240"/>
            <a:ext cx="736247" cy="1049046"/>
          </a:xfrm>
          <a:prstGeom prst="rect">
            <a:avLst/>
          </a:prstGeom>
          <a:effectLst>
            <a:outerShdw blurRad="50800" dist="38100" algn="l" rotWithShape="0">
              <a:prstClr val="black">
                <a:alpha val="40000"/>
              </a:prstClr>
            </a:outerShdw>
          </a:effectLst>
        </p:spPr>
      </p:pic>
      <p:pic>
        <p:nvPicPr>
          <p:cNvPr id="42" name="Picture 2" descr="http://a2.mzstatic.com/us/r30/Purple3/v4/d6/fb/f0/d6fbf0d4-c896-fd24-811b-1a35c071fa04/icon175x175.jpeg"/>
          <p:cNvPicPr>
            <a:picLocks noChangeAspect="1" noChangeArrowheads="1"/>
          </p:cNvPicPr>
          <p:nvPr/>
        </p:nvPicPr>
        <p:blipFill>
          <a:blip r:embed="rId4">
            <a:grayscl/>
            <a:extLst>
              <a:ext uri="{28A0092B-C50C-407E-A947-70E740481C1C}">
                <a14:useLocalDpi xmlns:a14="http://schemas.microsoft.com/office/drawing/2010/main" val="0"/>
              </a:ext>
            </a:extLst>
          </a:blip>
          <a:srcRect/>
          <a:stretch>
            <a:fillRect/>
          </a:stretch>
        </p:blipFill>
        <p:spPr bwMode="auto">
          <a:xfrm>
            <a:off x="3354552" y="6677209"/>
            <a:ext cx="927347" cy="927347"/>
          </a:xfrm>
          <a:prstGeom prst="rect">
            <a:avLst/>
          </a:prstGeom>
          <a:noFill/>
          <a:effectLst>
            <a:outerShdw blurRad="63500" sx="102000" sy="102000" algn="ctr" rotWithShape="0">
              <a:prstClr val="black">
                <a:alpha val="40000"/>
              </a:prstClr>
            </a:outerShdw>
          </a:effectLst>
          <a:extLst>
            <a:ext uri="{909E8E84-426E-40DD-AFC4-6F175D3DCCD1}">
              <a14:hiddenFill xmlns:a14="http://schemas.microsoft.com/office/drawing/2010/main">
                <a:solidFill>
                  <a:srgbClr val="FFFFFF"/>
                </a:solidFill>
              </a14:hiddenFill>
            </a:ext>
          </a:extLst>
        </p:spPr>
      </p:pic>
      <p:sp>
        <p:nvSpPr>
          <p:cNvPr id="43" name="Rectangle 42"/>
          <p:cNvSpPr/>
          <p:nvPr/>
        </p:nvSpPr>
        <p:spPr>
          <a:xfrm>
            <a:off x="4482400" y="6681226"/>
            <a:ext cx="2436274" cy="923330"/>
          </a:xfrm>
          <a:prstGeom prst="rect">
            <a:avLst/>
          </a:prstGeom>
        </p:spPr>
        <p:txBody>
          <a:bodyPr wrap="square">
            <a:spAutoFit/>
          </a:bodyPr>
          <a:lstStyle/>
          <a:p>
            <a:r>
              <a:rPr lang="en-US" sz="1100" dirty="0">
                <a:latin typeface="Century Gothic" panose="020B0502020202020204" pitchFamily="34" charset="0"/>
              </a:rPr>
              <a:t>Starfall.com has several free educational videos and games for teaching children the letters of the alphabet, and more!</a:t>
            </a:r>
            <a:br>
              <a:rPr lang="en-US" sz="1000" dirty="0">
                <a:latin typeface="Century Gothic" panose="020B0502020202020204" pitchFamily="34" charset="0"/>
              </a:rPr>
            </a:br>
            <a:endParaRPr lang="en-US" sz="1000" dirty="0">
              <a:latin typeface="Century Gothic" panose="020B0502020202020204" pitchFamily="34" charset="0"/>
            </a:endParaRPr>
          </a:p>
        </p:txBody>
      </p:sp>
      <p:sp>
        <p:nvSpPr>
          <p:cNvPr id="44" name="Rectangle 43"/>
          <p:cNvSpPr/>
          <p:nvPr/>
        </p:nvSpPr>
        <p:spPr>
          <a:xfrm>
            <a:off x="0" y="5530683"/>
            <a:ext cx="6736644" cy="553998"/>
          </a:xfrm>
          <a:prstGeom prst="rect">
            <a:avLst/>
          </a:prstGeom>
        </p:spPr>
        <p:txBody>
          <a:bodyPr wrap="square">
            <a:spAutoFit/>
          </a:bodyPr>
          <a:lstStyle/>
          <a:p>
            <a:pPr algn="ctr"/>
            <a:r>
              <a:rPr lang="en-US" sz="1000" dirty="0">
                <a:latin typeface="Century Gothic" panose="020B0502020202020204" pitchFamily="34" charset="0"/>
              </a:rPr>
              <a:t>To help with a smooth transition into kindergarten you can follow these additional helpful ideas; provide opportunities to play with other children,  teach your children socially acceptable ways to disagree, and encourage social values such as helpfulness, cooperation, sharing and concern for others. </a:t>
            </a:r>
          </a:p>
        </p:txBody>
      </p:sp>
    </p:spTree>
    <p:extLst>
      <p:ext uri="{BB962C8B-B14F-4D97-AF65-F5344CB8AC3E}">
        <p14:creationId xmlns:p14="http://schemas.microsoft.com/office/powerpoint/2010/main" val="18337926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2549" y="55499"/>
            <a:ext cx="6806231" cy="9056767"/>
          </a:xfrm>
          <a:prstGeom prst="rect">
            <a:avLst/>
          </a:prstGeom>
        </p:spPr>
      </p:pic>
      <p:sp>
        <p:nvSpPr>
          <p:cNvPr id="32" name="Rectangle 31"/>
          <p:cNvSpPr/>
          <p:nvPr/>
        </p:nvSpPr>
        <p:spPr>
          <a:xfrm>
            <a:off x="121355" y="1037708"/>
            <a:ext cx="6615289" cy="1569660"/>
          </a:xfrm>
          <a:prstGeom prst="rect">
            <a:avLst/>
          </a:prstGeom>
        </p:spPr>
        <p:txBody>
          <a:bodyPr wrap="square">
            <a:spAutoFit/>
          </a:bodyPr>
          <a:lstStyle/>
          <a:p>
            <a:r>
              <a:rPr lang="en-US" sz="1200" dirty="0">
                <a:latin typeface="Century Gothic" panose="020B0502020202020204" pitchFamily="34" charset="0"/>
              </a:rPr>
              <a:t>La </a:t>
            </a:r>
            <a:r>
              <a:rPr lang="en-US" sz="1200" dirty="0" err="1">
                <a:latin typeface="Century Gothic" panose="020B0502020202020204" pitchFamily="34" charset="0"/>
              </a:rPr>
              <a:t>transicion</a:t>
            </a:r>
            <a:r>
              <a:rPr lang="en-US" sz="1200" dirty="0">
                <a:latin typeface="Century Gothic" panose="020B0502020202020204" pitchFamily="34" charset="0"/>
              </a:rPr>
              <a:t> a Kindergarten </a:t>
            </a:r>
            <a:r>
              <a:rPr lang="en-US" sz="1200" dirty="0" err="1">
                <a:latin typeface="Century Gothic" panose="020B0502020202020204" pitchFamily="34" charset="0"/>
              </a:rPr>
              <a:t>es</a:t>
            </a:r>
            <a:r>
              <a:rPr lang="en-US" sz="1200" dirty="0">
                <a:latin typeface="Century Gothic" panose="020B0502020202020204" pitchFamily="34" charset="0"/>
              </a:rPr>
              <a:t> un gran </a:t>
            </a:r>
            <a:r>
              <a:rPr lang="en-US" sz="1200" dirty="0" err="1">
                <a:latin typeface="Century Gothic" panose="020B0502020202020204" pitchFamily="34" charset="0"/>
              </a:rPr>
              <a:t>paso</a:t>
            </a:r>
            <a:r>
              <a:rPr lang="en-US" sz="1200" dirty="0">
                <a:latin typeface="Century Gothic" panose="020B0502020202020204" pitchFamily="34" charset="0"/>
              </a:rPr>
              <a:t> </a:t>
            </a:r>
            <a:r>
              <a:rPr lang="en-US" sz="1200" dirty="0" err="1">
                <a:latin typeface="Century Gothic" panose="020B0502020202020204" pitchFamily="34" charset="0"/>
              </a:rPr>
              <a:t>en</a:t>
            </a:r>
            <a:r>
              <a:rPr lang="en-US" sz="1200" dirty="0">
                <a:latin typeface="Century Gothic" panose="020B0502020202020204" pitchFamily="34" charset="0"/>
              </a:rPr>
              <a:t> la </a:t>
            </a:r>
            <a:r>
              <a:rPr lang="en-US" sz="1200" dirty="0" err="1">
                <a:latin typeface="Century Gothic" panose="020B0502020202020204" pitchFamily="34" charset="0"/>
              </a:rPr>
              <a:t>vida</a:t>
            </a:r>
            <a:r>
              <a:rPr lang="en-US" sz="1200" dirty="0">
                <a:latin typeface="Century Gothic" panose="020B0502020202020204" pitchFamily="34" charset="0"/>
              </a:rPr>
              <a:t> de un </a:t>
            </a:r>
            <a:r>
              <a:rPr lang="en-US" sz="1200" dirty="0" err="1">
                <a:latin typeface="Century Gothic" panose="020B0502020202020204" pitchFamily="34" charset="0"/>
              </a:rPr>
              <a:t>nino</a:t>
            </a:r>
            <a:r>
              <a:rPr lang="en-US" sz="1200" dirty="0">
                <a:latin typeface="Century Gothic" panose="020B0502020202020204" pitchFamily="34" charset="0"/>
              </a:rPr>
              <a:t> o </a:t>
            </a:r>
            <a:r>
              <a:rPr lang="en-US" sz="1200" dirty="0" err="1">
                <a:latin typeface="Century Gothic" panose="020B0502020202020204" pitchFamily="34" charset="0"/>
              </a:rPr>
              <a:t>nina</a:t>
            </a:r>
            <a:r>
              <a:rPr lang="en-US" sz="1200" dirty="0">
                <a:latin typeface="Century Gothic" panose="020B0502020202020204" pitchFamily="34" charset="0"/>
              </a:rPr>
              <a:t>, al </a:t>
            </a:r>
            <a:r>
              <a:rPr lang="en-US" sz="1200" dirty="0" err="1">
                <a:latin typeface="Century Gothic" panose="020B0502020202020204" pitchFamily="34" charset="0"/>
              </a:rPr>
              <a:t>igual</a:t>
            </a:r>
            <a:r>
              <a:rPr lang="en-US" sz="1200" dirty="0">
                <a:latin typeface="Century Gothic" panose="020B0502020202020204" pitchFamily="34" charset="0"/>
              </a:rPr>
              <a:t> que lo </a:t>
            </a:r>
            <a:r>
              <a:rPr lang="en-US" sz="1200" dirty="0" err="1">
                <a:latin typeface="Century Gothic" panose="020B0502020202020204" pitchFamily="34" charset="0"/>
              </a:rPr>
              <a:t>es</a:t>
            </a:r>
            <a:r>
              <a:rPr lang="en-US" sz="1200" dirty="0">
                <a:latin typeface="Century Gothic" panose="020B0502020202020204" pitchFamily="34" charset="0"/>
              </a:rPr>
              <a:t> para </a:t>
            </a:r>
            <a:r>
              <a:rPr lang="en-US" sz="1200" dirty="0" err="1">
                <a:latin typeface="Century Gothic" panose="020B0502020202020204" pitchFamily="34" charset="0"/>
              </a:rPr>
              <a:t>los</a:t>
            </a:r>
            <a:r>
              <a:rPr lang="en-US" sz="1200" dirty="0">
                <a:latin typeface="Century Gothic" panose="020B0502020202020204" pitchFamily="34" charset="0"/>
              </a:rPr>
              <a:t> padres de </a:t>
            </a:r>
            <a:r>
              <a:rPr lang="en-US" sz="1200" dirty="0" err="1">
                <a:latin typeface="Century Gothic" panose="020B0502020202020204" pitchFamily="34" charset="0"/>
              </a:rPr>
              <a:t>familia</a:t>
            </a:r>
            <a:r>
              <a:rPr lang="en-US" sz="1200" dirty="0">
                <a:latin typeface="Century Gothic" panose="020B0502020202020204" pitchFamily="34" charset="0"/>
              </a:rPr>
              <a:t>. La </a:t>
            </a:r>
            <a:r>
              <a:rPr lang="en-US" sz="1200" dirty="0" err="1">
                <a:latin typeface="Century Gothic" panose="020B0502020202020204" pitchFamily="34" charset="0"/>
              </a:rPr>
              <a:t>actitud</a:t>
            </a:r>
            <a:r>
              <a:rPr lang="en-US" sz="1200" dirty="0">
                <a:latin typeface="Century Gothic" panose="020B0502020202020204" pitchFamily="34" charset="0"/>
              </a:rPr>
              <a:t> y </a:t>
            </a:r>
            <a:r>
              <a:rPr lang="en-US" sz="1200" dirty="0" err="1">
                <a:latin typeface="Century Gothic" panose="020B0502020202020204" pitchFamily="34" charset="0"/>
              </a:rPr>
              <a:t>recuerdos</a:t>
            </a:r>
            <a:r>
              <a:rPr lang="en-US" sz="1200" dirty="0">
                <a:latin typeface="Century Gothic" panose="020B0502020202020204" pitchFamily="34" charset="0"/>
              </a:rPr>
              <a:t> que </a:t>
            </a:r>
            <a:r>
              <a:rPr lang="en-US" sz="1200" dirty="0" err="1">
                <a:latin typeface="Century Gothic" panose="020B0502020202020204" pitchFamily="34" charset="0"/>
              </a:rPr>
              <a:t>ellos</a:t>
            </a:r>
            <a:r>
              <a:rPr lang="en-US" sz="1200" dirty="0">
                <a:latin typeface="Century Gothic" panose="020B0502020202020204" pitchFamily="34" charset="0"/>
              </a:rPr>
              <a:t> </a:t>
            </a:r>
            <a:r>
              <a:rPr lang="en-US" sz="1200" dirty="0" err="1">
                <a:latin typeface="Century Gothic" panose="020B0502020202020204" pitchFamily="34" charset="0"/>
              </a:rPr>
              <a:t>lleven</a:t>
            </a:r>
            <a:r>
              <a:rPr lang="en-US" sz="1200" dirty="0">
                <a:latin typeface="Century Gothic" panose="020B0502020202020204" pitchFamily="34" charset="0"/>
              </a:rPr>
              <a:t> </a:t>
            </a:r>
            <a:r>
              <a:rPr lang="en-US" sz="1200" dirty="0" err="1">
                <a:latin typeface="Century Gothic" panose="020B0502020202020204" pitchFamily="34" charset="0"/>
              </a:rPr>
              <a:t>por</a:t>
            </a:r>
            <a:r>
              <a:rPr lang="en-US" sz="1200" dirty="0">
                <a:latin typeface="Century Gothic" panose="020B0502020202020204" pitchFamily="34" charset="0"/>
              </a:rPr>
              <a:t> el resto de </a:t>
            </a:r>
            <a:r>
              <a:rPr lang="en-US" sz="1200" dirty="0" err="1">
                <a:latin typeface="Century Gothic" panose="020B0502020202020204" pitchFamily="34" charset="0"/>
              </a:rPr>
              <a:t>su</a:t>
            </a:r>
            <a:r>
              <a:rPr lang="en-US" sz="1200" dirty="0">
                <a:latin typeface="Century Gothic" panose="020B0502020202020204" pitchFamily="34" charset="0"/>
              </a:rPr>
              <a:t> </a:t>
            </a:r>
            <a:r>
              <a:rPr lang="en-US" sz="1200" dirty="0" err="1">
                <a:latin typeface="Century Gothic" panose="020B0502020202020204" pitchFamily="34" charset="0"/>
              </a:rPr>
              <a:t>vida</a:t>
            </a:r>
            <a:r>
              <a:rPr lang="en-US" sz="1200" dirty="0">
                <a:latin typeface="Century Gothic" panose="020B0502020202020204" pitchFamily="34" charset="0"/>
              </a:rPr>
              <a:t> escolar </a:t>
            </a:r>
            <a:r>
              <a:rPr lang="en-US" sz="1200" dirty="0" err="1">
                <a:latin typeface="Century Gothic" panose="020B0502020202020204" pitchFamily="34" charset="0"/>
              </a:rPr>
              <a:t>esta</a:t>
            </a:r>
            <a:r>
              <a:rPr lang="en-US" sz="1200" dirty="0">
                <a:latin typeface="Century Gothic" panose="020B0502020202020204" pitchFamily="34" charset="0"/>
              </a:rPr>
              <a:t> </a:t>
            </a:r>
            <a:r>
              <a:rPr lang="en-US" sz="1200" dirty="0" err="1">
                <a:latin typeface="Century Gothic" panose="020B0502020202020204" pitchFamily="34" charset="0"/>
              </a:rPr>
              <a:t>basados</a:t>
            </a:r>
            <a:r>
              <a:rPr lang="en-US" sz="1200" dirty="0">
                <a:latin typeface="Century Gothic" panose="020B0502020202020204" pitchFamily="34" charset="0"/>
              </a:rPr>
              <a:t> </a:t>
            </a:r>
            <a:r>
              <a:rPr lang="en-US" sz="1200" dirty="0" err="1">
                <a:latin typeface="Century Gothic" panose="020B0502020202020204" pitchFamily="34" charset="0"/>
              </a:rPr>
              <a:t>en</a:t>
            </a:r>
            <a:r>
              <a:rPr lang="en-US" sz="1200" dirty="0">
                <a:latin typeface="Century Gothic" panose="020B0502020202020204" pitchFamily="34" charset="0"/>
              </a:rPr>
              <a:t> </a:t>
            </a:r>
            <a:r>
              <a:rPr lang="en-US" sz="1200" dirty="0" err="1">
                <a:latin typeface="Century Gothic" panose="020B0502020202020204" pitchFamily="34" charset="0"/>
              </a:rPr>
              <a:t>este</a:t>
            </a:r>
            <a:r>
              <a:rPr lang="en-US" sz="1200" dirty="0">
                <a:latin typeface="Century Gothic" panose="020B0502020202020204" pitchFamily="34" charset="0"/>
              </a:rPr>
              <a:t> tan </a:t>
            </a:r>
            <a:r>
              <a:rPr lang="en-US" sz="1200" dirty="0" err="1">
                <a:latin typeface="Century Gothic" panose="020B0502020202020204" pitchFamily="34" charset="0"/>
              </a:rPr>
              <a:t>importante</a:t>
            </a:r>
            <a:r>
              <a:rPr lang="en-US" sz="1200" dirty="0">
                <a:latin typeface="Century Gothic" panose="020B0502020202020204" pitchFamily="34" charset="0"/>
              </a:rPr>
              <a:t> </a:t>
            </a:r>
            <a:r>
              <a:rPr lang="en-US" sz="1200" dirty="0" err="1">
                <a:latin typeface="Century Gothic" panose="020B0502020202020204" pitchFamily="34" charset="0"/>
              </a:rPr>
              <a:t>ano</a:t>
            </a:r>
            <a:r>
              <a:rPr lang="en-US" sz="1200" dirty="0">
                <a:latin typeface="Century Gothic" panose="020B0502020202020204" pitchFamily="34" charset="0"/>
              </a:rPr>
              <a:t> de </a:t>
            </a:r>
            <a:r>
              <a:rPr lang="en-US" sz="1200" dirty="0" err="1">
                <a:latin typeface="Century Gothic" panose="020B0502020202020204" pitchFamily="34" charset="0"/>
              </a:rPr>
              <a:t>transicion</a:t>
            </a:r>
            <a:r>
              <a:rPr lang="en-US" sz="1200" dirty="0">
                <a:latin typeface="Century Gothic" panose="020B0502020202020204" pitchFamily="34" charset="0"/>
              </a:rPr>
              <a:t> que </a:t>
            </a:r>
            <a:r>
              <a:rPr lang="en-US" sz="1200" dirty="0" err="1">
                <a:latin typeface="Century Gothic" panose="020B0502020202020204" pitchFamily="34" charset="0"/>
              </a:rPr>
              <a:t>es</a:t>
            </a:r>
            <a:r>
              <a:rPr lang="en-US" sz="1200" dirty="0">
                <a:latin typeface="Century Gothic" panose="020B0502020202020204" pitchFamily="34" charset="0"/>
              </a:rPr>
              <a:t> Kindergarten. </a:t>
            </a:r>
            <a:r>
              <a:rPr lang="en-US" sz="1200" dirty="0" err="1">
                <a:latin typeface="Century Gothic" panose="020B0502020202020204" pitchFamily="34" charset="0"/>
              </a:rPr>
              <a:t>Es</a:t>
            </a:r>
            <a:r>
              <a:rPr lang="en-US" sz="1200" dirty="0">
                <a:latin typeface="Century Gothic" panose="020B0502020202020204" pitchFamily="34" charset="0"/>
              </a:rPr>
              <a:t> </a:t>
            </a:r>
            <a:r>
              <a:rPr lang="en-US" sz="1200" dirty="0" err="1">
                <a:latin typeface="Century Gothic" panose="020B0502020202020204" pitchFamily="34" charset="0"/>
              </a:rPr>
              <a:t>por</a:t>
            </a:r>
            <a:r>
              <a:rPr lang="en-US" sz="1200" dirty="0">
                <a:latin typeface="Century Gothic" panose="020B0502020202020204" pitchFamily="34" charset="0"/>
              </a:rPr>
              <a:t> </a:t>
            </a:r>
            <a:r>
              <a:rPr lang="en-US" sz="1200" dirty="0" err="1">
                <a:latin typeface="Century Gothic" panose="020B0502020202020204" pitchFamily="34" charset="0"/>
              </a:rPr>
              <a:t>esta</a:t>
            </a:r>
            <a:r>
              <a:rPr lang="en-US" sz="1200" dirty="0">
                <a:latin typeface="Century Gothic" panose="020B0502020202020204" pitchFamily="34" charset="0"/>
              </a:rPr>
              <a:t> </a:t>
            </a:r>
            <a:r>
              <a:rPr lang="en-US" sz="1200" dirty="0" err="1">
                <a:latin typeface="Century Gothic" panose="020B0502020202020204" pitchFamily="34" charset="0"/>
              </a:rPr>
              <a:t>razon</a:t>
            </a:r>
            <a:r>
              <a:rPr lang="en-US" sz="1200" dirty="0">
                <a:latin typeface="Century Gothic" panose="020B0502020202020204" pitchFamily="34" charset="0"/>
              </a:rPr>
              <a:t> que </a:t>
            </a:r>
            <a:r>
              <a:rPr lang="en-US" sz="1200" dirty="0" err="1">
                <a:latin typeface="Century Gothic" panose="020B0502020202020204" pitchFamily="34" charset="0"/>
              </a:rPr>
              <a:t>deseamos</a:t>
            </a:r>
            <a:r>
              <a:rPr lang="en-US" sz="1200" dirty="0">
                <a:latin typeface="Century Gothic" panose="020B0502020202020204" pitchFamily="34" charset="0"/>
              </a:rPr>
              <a:t> que </a:t>
            </a:r>
            <a:r>
              <a:rPr lang="en-US" sz="1200" dirty="0" err="1">
                <a:latin typeface="Century Gothic" panose="020B0502020202020204" pitchFamily="34" charset="0"/>
              </a:rPr>
              <a:t>esta</a:t>
            </a:r>
            <a:r>
              <a:rPr lang="en-US" sz="1200" dirty="0">
                <a:latin typeface="Century Gothic" panose="020B0502020202020204" pitchFamily="34" charset="0"/>
              </a:rPr>
              <a:t> </a:t>
            </a:r>
            <a:r>
              <a:rPr lang="en-US" sz="1200" dirty="0" err="1">
                <a:latin typeface="Century Gothic" panose="020B0502020202020204" pitchFamily="34" charset="0"/>
              </a:rPr>
              <a:t>experiencia</a:t>
            </a:r>
            <a:r>
              <a:rPr lang="en-US" sz="1200" dirty="0">
                <a:latin typeface="Century Gothic" panose="020B0502020202020204" pitchFamily="34" charset="0"/>
              </a:rPr>
              <a:t> sea </a:t>
            </a:r>
            <a:r>
              <a:rPr lang="en-US" sz="1200" dirty="0" err="1">
                <a:latin typeface="Century Gothic" panose="020B0502020202020204" pitchFamily="34" charset="0"/>
              </a:rPr>
              <a:t>todo</a:t>
            </a:r>
            <a:r>
              <a:rPr lang="en-US" sz="1200" dirty="0">
                <a:latin typeface="Century Gothic" panose="020B0502020202020204" pitchFamily="34" charset="0"/>
              </a:rPr>
              <a:t> un </a:t>
            </a:r>
            <a:r>
              <a:rPr lang="en-US" sz="1200" dirty="0" err="1">
                <a:latin typeface="Century Gothic" panose="020B0502020202020204" pitchFamily="34" charset="0"/>
              </a:rPr>
              <a:t>exito</a:t>
            </a:r>
            <a:r>
              <a:rPr lang="en-US" sz="1200" dirty="0">
                <a:latin typeface="Century Gothic" panose="020B0502020202020204" pitchFamily="34" charset="0"/>
              </a:rPr>
              <a:t> </a:t>
            </a:r>
            <a:r>
              <a:rPr lang="en-US" sz="1200" dirty="0" err="1">
                <a:latin typeface="Century Gothic" panose="020B0502020202020204" pitchFamily="34" charset="0"/>
              </a:rPr>
              <a:t>en</a:t>
            </a:r>
            <a:r>
              <a:rPr lang="en-US" sz="1200" dirty="0">
                <a:latin typeface="Century Gothic" panose="020B0502020202020204" pitchFamily="34" charset="0"/>
              </a:rPr>
              <a:t> la </a:t>
            </a:r>
            <a:r>
              <a:rPr lang="en-US" sz="1200" dirty="0" err="1">
                <a:latin typeface="Century Gothic" panose="020B0502020202020204" pitchFamily="34" charset="0"/>
              </a:rPr>
              <a:t>vida</a:t>
            </a:r>
            <a:r>
              <a:rPr lang="en-US" sz="1200" dirty="0">
                <a:latin typeface="Century Gothic" panose="020B0502020202020204" pitchFamily="34" charset="0"/>
              </a:rPr>
              <a:t> de </a:t>
            </a:r>
            <a:r>
              <a:rPr lang="en-US" sz="1200" dirty="0" err="1">
                <a:latin typeface="Century Gothic" panose="020B0502020202020204" pitchFamily="34" charset="0"/>
              </a:rPr>
              <a:t>su</a:t>
            </a:r>
            <a:r>
              <a:rPr lang="en-US" sz="1200" dirty="0">
                <a:latin typeface="Century Gothic" panose="020B0502020202020204" pitchFamily="34" charset="0"/>
              </a:rPr>
              <a:t> </a:t>
            </a:r>
            <a:r>
              <a:rPr lang="en-US" sz="1200" dirty="0" err="1">
                <a:latin typeface="Century Gothic" panose="020B0502020202020204" pitchFamily="34" charset="0"/>
              </a:rPr>
              <a:t>hijo</a:t>
            </a:r>
            <a:r>
              <a:rPr lang="en-US" sz="1200" dirty="0">
                <a:latin typeface="Century Gothic" panose="020B0502020202020204" pitchFamily="34" charset="0"/>
              </a:rPr>
              <a:t> hacienda que </a:t>
            </a:r>
            <a:r>
              <a:rPr lang="en-US" sz="1200" dirty="0" err="1">
                <a:latin typeface="Century Gothic" panose="020B0502020202020204" pitchFamily="34" charset="0"/>
              </a:rPr>
              <a:t>esta</a:t>
            </a:r>
            <a:r>
              <a:rPr lang="en-US" sz="1200" dirty="0">
                <a:latin typeface="Century Gothic" panose="020B0502020202020204" pitchFamily="34" charset="0"/>
              </a:rPr>
              <a:t> </a:t>
            </a:r>
            <a:r>
              <a:rPr lang="en-US" sz="1200" dirty="0" err="1">
                <a:latin typeface="Century Gothic" panose="020B0502020202020204" pitchFamily="34" charset="0"/>
              </a:rPr>
              <a:t>estapa</a:t>
            </a:r>
            <a:r>
              <a:rPr lang="en-US" sz="1200" dirty="0">
                <a:latin typeface="Century Gothic" panose="020B0502020202020204" pitchFamily="34" charset="0"/>
              </a:rPr>
              <a:t> sea </a:t>
            </a:r>
            <a:r>
              <a:rPr lang="en-US" sz="1200" dirty="0" err="1">
                <a:latin typeface="Century Gothic" panose="020B0502020202020204" pitchFamily="34" charset="0"/>
              </a:rPr>
              <a:t>una</a:t>
            </a:r>
            <a:r>
              <a:rPr lang="en-US" sz="1200" dirty="0">
                <a:latin typeface="Century Gothic" panose="020B0502020202020204" pitchFamily="34" charset="0"/>
              </a:rPr>
              <a:t> </a:t>
            </a:r>
            <a:r>
              <a:rPr lang="en-US" sz="1200" dirty="0" err="1">
                <a:latin typeface="Century Gothic" panose="020B0502020202020204" pitchFamily="34" charset="0"/>
              </a:rPr>
              <a:t>experiencia</a:t>
            </a:r>
            <a:r>
              <a:rPr lang="en-US" sz="1200" dirty="0">
                <a:latin typeface="Century Gothic" panose="020B0502020202020204" pitchFamily="34" charset="0"/>
              </a:rPr>
              <a:t> </a:t>
            </a:r>
            <a:r>
              <a:rPr lang="en-US" sz="1200" dirty="0" err="1">
                <a:latin typeface="Century Gothic" panose="020B0502020202020204" pitchFamily="34" charset="0"/>
              </a:rPr>
              <a:t>maravillosa</a:t>
            </a:r>
            <a:r>
              <a:rPr lang="en-US" sz="1200" dirty="0">
                <a:latin typeface="Century Gothic" panose="020B0502020202020204" pitchFamily="34" charset="0"/>
              </a:rPr>
              <a:t> e </a:t>
            </a:r>
            <a:r>
              <a:rPr lang="en-US" sz="1200" dirty="0" err="1">
                <a:latin typeface="Century Gothic" panose="020B0502020202020204" pitchFamily="34" charset="0"/>
              </a:rPr>
              <a:t>involvidable</a:t>
            </a:r>
            <a:r>
              <a:rPr lang="en-US" sz="1200" dirty="0">
                <a:latin typeface="Century Gothic" panose="020B0502020202020204" pitchFamily="34" charset="0"/>
              </a:rPr>
              <a:t> </a:t>
            </a:r>
            <a:r>
              <a:rPr lang="en-US" sz="1200" dirty="0" err="1">
                <a:latin typeface="Century Gothic" panose="020B0502020202020204" pitchFamily="34" charset="0"/>
              </a:rPr>
              <a:t>en</a:t>
            </a:r>
            <a:r>
              <a:rPr lang="en-US" sz="1200" dirty="0">
                <a:latin typeface="Century Gothic" panose="020B0502020202020204" pitchFamily="34" charset="0"/>
              </a:rPr>
              <a:t> la </a:t>
            </a:r>
            <a:r>
              <a:rPr lang="en-US" sz="1200" dirty="0" err="1">
                <a:latin typeface="Century Gothic" panose="020B0502020202020204" pitchFamily="34" charset="0"/>
              </a:rPr>
              <a:t>vida</a:t>
            </a:r>
            <a:r>
              <a:rPr lang="en-US" sz="1200" dirty="0">
                <a:latin typeface="Century Gothic" panose="020B0502020202020204" pitchFamily="34" charset="0"/>
              </a:rPr>
              <a:t> de </a:t>
            </a:r>
            <a:r>
              <a:rPr lang="en-US" sz="1200" dirty="0" err="1">
                <a:latin typeface="Century Gothic" panose="020B0502020202020204" pitchFamily="34" charset="0"/>
              </a:rPr>
              <a:t>su</a:t>
            </a:r>
            <a:r>
              <a:rPr lang="en-US" sz="1200" dirty="0">
                <a:latin typeface="Century Gothic" panose="020B0502020202020204" pitchFamily="34" charset="0"/>
              </a:rPr>
              <a:t> </a:t>
            </a:r>
            <a:r>
              <a:rPr lang="en-US" sz="1200" dirty="0" err="1">
                <a:latin typeface="Century Gothic" panose="020B0502020202020204" pitchFamily="34" charset="0"/>
              </a:rPr>
              <a:t>hijo</a:t>
            </a:r>
            <a:r>
              <a:rPr lang="en-US" sz="1200" dirty="0">
                <a:latin typeface="Century Gothic" panose="020B0502020202020204" pitchFamily="34" charset="0"/>
              </a:rPr>
              <a:t> o </a:t>
            </a:r>
            <a:r>
              <a:rPr lang="en-US" sz="1200" dirty="0" err="1">
                <a:latin typeface="Century Gothic" panose="020B0502020202020204" pitchFamily="34" charset="0"/>
              </a:rPr>
              <a:t>hija</a:t>
            </a:r>
            <a:r>
              <a:rPr lang="en-US" sz="1200" dirty="0">
                <a:latin typeface="Century Gothic" panose="020B0502020202020204" pitchFamily="34" charset="0"/>
              </a:rPr>
              <a:t>.</a:t>
            </a:r>
          </a:p>
          <a:p>
            <a:r>
              <a:rPr lang="en-US" sz="1200" dirty="0">
                <a:latin typeface="Century Gothic" panose="020B0502020202020204" pitchFamily="34" charset="0"/>
              </a:rPr>
              <a:t>La </a:t>
            </a:r>
            <a:r>
              <a:rPr lang="en-US" sz="1200" dirty="0" err="1">
                <a:latin typeface="Century Gothic" panose="020B0502020202020204" pitchFamily="34" charset="0"/>
              </a:rPr>
              <a:t>informacion</a:t>
            </a:r>
            <a:r>
              <a:rPr lang="en-US" sz="1200" dirty="0">
                <a:latin typeface="Century Gothic" panose="020B0502020202020204" pitchFamily="34" charset="0"/>
              </a:rPr>
              <a:t> que le </a:t>
            </a:r>
            <a:r>
              <a:rPr lang="en-US" sz="1200" dirty="0" err="1">
                <a:latin typeface="Century Gothic" panose="020B0502020202020204" pitchFamily="34" charset="0"/>
              </a:rPr>
              <a:t>presentamos</a:t>
            </a:r>
            <a:r>
              <a:rPr lang="en-US" sz="1200" dirty="0">
                <a:latin typeface="Century Gothic" panose="020B0502020202020204" pitchFamily="34" charset="0"/>
              </a:rPr>
              <a:t> </a:t>
            </a:r>
            <a:r>
              <a:rPr lang="en-US" sz="1200" dirty="0" err="1">
                <a:latin typeface="Century Gothic" panose="020B0502020202020204" pitchFamily="34" charset="0"/>
              </a:rPr>
              <a:t>aqui</a:t>
            </a:r>
            <a:r>
              <a:rPr lang="en-US" sz="1200" dirty="0">
                <a:latin typeface="Century Gothic" panose="020B0502020202020204" pitchFamily="34" charset="0"/>
              </a:rPr>
              <a:t> </a:t>
            </a:r>
            <a:r>
              <a:rPr lang="en-US" sz="1200" dirty="0" err="1">
                <a:latin typeface="Century Gothic" panose="020B0502020202020204" pitchFamily="34" charset="0"/>
              </a:rPr>
              <a:t>abajo</a:t>
            </a:r>
            <a:r>
              <a:rPr lang="en-US" sz="1200" dirty="0">
                <a:latin typeface="Century Gothic" panose="020B0502020202020204" pitchFamily="34" charset="0"/>
              </a:rPr>
              <a:t> </a:t>
            </a:r>
            <a:r>
              <a:rPr lang="en-US" sz="1200" dirty="0" err="1">
                <a:latin typeface="Century Gothic" panose="020B0502020202020204" pitchFamily="34" charset="0"/>
              </a:rPr>
              <a:t>esta</a:t>
            </a:r>
            <a:r>
              <a:rPr lang="en-US" sz="1200" dirty="0">
                <a:latin typeface="Century Gothic" panose="020B0502020202020204" pitchFamily="34" charset="0"/>
              </a:rPr>
              <a:t> </a:t>
            </a:r>
            <a:r>
              <a:rPr lang="en-US" sz="1200" dirty="0" err="1">
                <a:latin typeface="Century Gothic" panose="020B0502020202020204" pitchFamily="34" charset="0"/>
              </a:rPr>
              <a:t>disenada</a:t>
            </a:r>
            <a:r>
              <a:rPr lang="en-US" sz="1200" dirty="0">
                <a:latin typeface="Century Gothic" panose="020B0502020202020204" pitchFamily="34" charset="0"/>
              </a:rPr>
              <a:t> para </a:t>
            </a:r>
            <a:r>
              <a:rPr lang="en-US" sz="1200" dirty="0" err="1">
                <a:latin typeface="Century Gothic" panose="020B0502020202020204" pitchFamily="34" charset="0"/>
              </a:rPr>
              <a:t>usted</a:t>
            </a:r>
            <a:r>
              <a:rPr lang="en-US" sz="1200" dirty="0">
                <a:latin typeface="Century Gothic" panose="020B0502020202020204" pitchFamily="34" charset="0"/>
              </a:rPr>
              <a:t> </a:t>
            </a:r>
            <a:r>
              <a:rPr lang="en-US" sz="1200" dirty="0" err="1">
                <a:latin typeface="Century Gothic" panose="020B0502020202020204" pitchFamily="34" charset="0"/>
              </a:rPr>
              <a:t>pueda</a:t>
            </a:r>
            <a:r>
              <a:rPr lang="en-US" sz="1200" dirty="0">
                <a:latin typeface="Century Gothic" panose="020B0502020202020204" pitchFamily="34" charset="0"/>
              </a:rPr>
              <a:t> </a:t>
            </a:r>
            <a:r>
              <a:rPr lang="en-US" sz="1200" dirty="0" err="1">
                <a:latin typeface="Century Gothic" panose="020B0502020202020204" pitchFamily="34" charset="0"/>
              </a:rPr>
              <a:t>ayudar</a:t>
            </a:r>
            <a:r>
              <a:rPr lang="en-US" sz="1200" dirty="0">
                <a:latin typeface="Century Gothic" panose="020B0502020202020204" pitchFamily="34" charset="0"/>
              </a:rPr>
              <a:t> a </a:t>
            </a:r>
            <a:r>
              <a:rPr lang="en-US" sz="1200" dirty="0" err="1">
                <a:latin typeface="Century Gothic" panose="020B0502020202020204" pitchFamily="34" charset="0"/>
              </a:rPr>
              <a:t>su</a:t>
            </a:r>
            <a:r>
              <a:rPr lang="en-US" sz="1200" dirty="0">
                <a:latin typeface="Century Gothic" panose="020B0502020202020204" pitchFamily="34" charset="0"/>
              </a:rPr>
              <a:t> </a:t>
            </a:r>
            <a:r>
              <a:rPr lang="en-US" sz="1200" dirty="0" err="1">
                <a:latin typeface="Century Gothic" panose="020B0502020202020204" pitchFamily="34" charset="0"/>
              </a:rPr>
              <a:t>hijo</a:t>
            </a:r>
            <a:r>
              <a:rPr lang="en-US" sz="1200" dirty="0">
                <a:latin typeface="Century Gothic" panose="020B0502020202020204" pitchFamily="34" charset="0"/>
              </a:rPr>
              <a:t> a que </a:t>
            </a:r>
            <a:r>
              <a:rPr lang="en-US" sz="1200" dirty="0" err="1">
                <a:latin typeface="Century Gothic" panose="020B0502020202020204" pitchFamily="34" charset="0"/>
              </a:rPr>
              <a:t>ests</a:t>
            </a:r>
            <a:r>
              <a:rPr lang="en-US" sz="1200" dirty="0">
                <a:latin typeface="Century Gothic" panose="020B0502020202020204" pitchFamily="34" charset="0"/>
              </a:rPr>
              <a:t> major </a:t>
            </a:r>
            <a:r>
              <a:rPr lang="en-US" sz="1200" dirty="0" err="1">
                <a:latin typeface="Century Gothic" panose="020B0502020202020204" pitchFamily="34" charset="0"/>
              </a:rPr>
              <a:t>preparado</a:t>
            </a:r>
            <a:r>
              <a:rPr lang="en-US" sz="1200" dirty="0">
                <a:latin typeface="Century Gothic" panose="020B0502020202020204" pitchFamily="34" charset="0"/>
              </a:rPr>
              <a:t> para </a:t>
            </a:r>
            <a:r>
              <a:rPr lang="en-US" sz="1200" dirty="0" err="1">
                <a:latin typeface="Century Gothic" panose="020B0502020202020204" pitchFamily="34" charset="0"/>
              </a:rPr>
              <a:t>esta</a:t>
            </a:r>
            <a:r>
              <a:rPr lang="en-US" sz="1200" dirty="0">
                <a:latin typeface="Century Gothic" panose="020B0502020202020204" pitchFamily="34" charset="0"/>
              </a:rPr>
              <a:t> gran </a:t>
            </a:r>
            <a:r>
              <a:rPr lang="en-US" sz="1200" dirty="0" err="1">
                <a:latin typeface="Century Gothic" panose="020B0502020202020204" pitchFamily="34" charset="0"/>
              </a:rPr>
              <a:t>experiencia</a:t>
            </a:r>
            <a:r>
              <a:rPr lang="en-US" sz="1200" dirty="0">
                <a:latin typeface="Century Gothic" panose="020B0502020202020204" pitchFamily="34" charset="0"/>
              </a:rPr>
              <a:t> escolar.</a:t>
            </a:r>
          </a:p>
        </p:txBody>
      </p:sp>
      <p:sp>
        <p:nvSpPr>
          <p:cNvPr id="33" name="TextBox 32"/>
          <p:cNvSpPr txBox="1"/>
          <p:nvPr/>
        </p:nvSpPr>
        <p:spPr>
          <a:xfrm>
            <a:off x="-67030" y="305040"/>
            <a:ext cx="6870703" cy="615553"/>
          </a:xfrm>
          <a:prstGeom prst="rect">
            <a:avLst/>
          </a:prstGeom>
          <a:noFill/>
        </p:spPr>
        <p:txBody>
          <a:bodyPr wrap="square" rtlCol="0">
            <a:spAutoFit/>
          </a:bodyPr>
          <a:lstStyle/>
          <a:p>
            <a:pPr algn="ctr"/>
            <a:r>
              <a:rPr lang="en-US" sz="3400" dirty="0">
                <a:solidFill>
                  <a:schemeClr val="bg1"/>
                </a:solidFill>
                <a:latin typeface="KG Red Hands" panose="02000505000000020004" pitchFamily="2" charset="0"/>
              </a:rPr>
              <a:t>Pronto </a:t>
            </a:r>
            <a:r>
              <a:rPr lang="en-US" sz="3400" dirty="0" err="1">
                <a:solidFill>
                  <a:schemeClr val="bg1"/>
                </a:solidFill>
                <a:latin typeface="KG Red Hands" panose="02000505000000020004" pitchFamily="2" charset="0"/>
              </a:rPr>
              <a:t>Estaras</a:t>
            </a:r>
            <a:r>
              <a:rPr lang="en-US" sz="3400" dirty="0">
                <a:solidFill>
                  <a:schemeClr val="bg1"/>
                </a:solidFill>
                <a:latin typeface="KG Red Hands" panose="02000505000000020004" pitchFamily="2" charset="0"/>
              </a:rPr>
              <a:t> </a:t>
            </a:r>
            <a:r>
              <a:rPr lang="en-US" sz="3400" dirty="0" err="1">
                <a:solidFill>
                  <a:schemeClr val="bg1"/>
                </a:solidFill>
                <a:latin typeface="KG Red Hands" panose="02000505000000020004" pitchFamily="2" charset="0"/>
              </a:rPr>
              <a:t>En</a:t>
            </a:r>
            <a:r>
              <a:rPr lang="en-US" sz="3400" dirty="0">
                <a:solidFill>
                  <a:schemeClr val="bg1"/>
                </a:solidFill>
                <a:latin typeface="KG Red Hands" panose="02000505000000020004" pitchFamily="2" charset="0"/>
              </a:rPr>
              <a:t> K!</a:t>
            </a:r>
          </a:p>
        </p:txBody>
      </p:sp>
      <p:sp>
        <p:nvSpPr>
          <p:cNvPr id="34" name="Rectangle 33"/>
          <p:cNvSpPr/>
          <p:nvPr/>
        </p:nvSpPr>
        <p:spPr>
          <a:xfrm>
            <a:off x="121355" y="3189472"/>
            <a:ext cx="3436055" cy="1231106"/>
          </a:xfrm>
          <a:prstGeom prst="rect">
            <a:avLst/>
          </a:prstGeom>
        </p:spPr>
        <p:txBody>
          <a:bodyPr wrap="square">
            <a:spAutoFit/>
          </a:bodyPr>
          <a:lstStyle/>
          <a:p>
            <a:r>
              <a:rPr lang="en-US" sz="1100" dirty="0" err="1">
                <a:latin typeface="Century Gothic" panose="020B0502020202020204" pitchFamily="34" charset="0"/>
              </a:rPr>
              <a:t>Necesidades</a:t>
            </a:r>
            <a:r>
              <a:rPr lang="en-US" sz="1100" dirty="0">
                <a:latin typeface="Century Gothic" panose="020B0502020202020204" pitchFamily="34" charset="0"/>
              </a:rPr>
              <a:t> </a:t>
            </a:r>
            <a:r>
              <a:rPr lang="en-US" sz="1100" dirty="0" err="1">
                <a:latin typeface="Century Gothic" panose="020B0502020202020204" pitchFamily="34" charset="0"/>
              </a:rPr>
              <a:t>Personales</a:t>
            </a:r>
            <a:r>
              <a:rPr lang="en-US" sz="1100" dirty="0">
                <a:latin typeface="Century Gothic" panose="020B0502020202020204" pitchFamily="34" charset="0"/>
              </a:rPr>
              <a:t> que </a:t>
            </a:r>
            <a:r>
              <a:rPr lang="en-US" sz="1100" dirty="0" err="1">
                <a:latin typeface="Century Gothic" panose="020B0502020202020204" pitchFamily="34" charset="0"/>
              </a:rPr>
              <a:t>ellos</a:t>
            </a:r>
            <a:r>
              <a:rPr lang="en-US" sz="1100" dirty="0">
                <a:latin typeface="Century Gothic" panose="020B0502020202020204" pitchFamily="34" charset="0"/>
              </a:rPr>
              <a:t> </a:t>
            </a:r>
            <a:r>
              <a:rPr lang="en-US" sz="1100" dirty="0" err="1">
                <a:latin typeface="Century Gothic" panose="020B0502020202020204" pitchFamily="34" charset="0"/>
              </a:rPr>
              <a:t>tienen</a:t>
            </a:r>
            <a:r>
              <a:rPr lang="en-US" sz="1100" dirty="0">
                <a:latin typeface="Century Gothic" panose="020B0502020202020204" pitchFamily="34" charset="0"/>
              </a:rPr>
              <a:t> que saber sin </a:t>
            </a:r>
            <a:r>
              <a:rPr lang="en-US" sz="1100" dirty="0" err="1">
                <a:latin typeface="Century Gothic" panose="020B0502020202020204" pitchFamily="34" charset="0"/>
              </a:rPr>
              <a:t>ayuda</a:t>
            </a:r>
            <a:r>
              <a:rPr lang="en-US" sz="1100" dirty="0">
                <a:latin typeface="Century Gothic" panose="020B0502020202020204" pitchFamily="34" charset="0"/>
              </a:rPr>
              <a:t>...</a:t>
            </a:r>
            <a:br>
              <a:rPr lang="en-US" sz="1100" dirty="0">
                <a:latin typeface="Century Gothic" panose="020B0502020202020204" pitchFamily="34" charset="0"/>
              </a:rPr>
            </a:br>
            <a:r>
              <a:rPr lang="en-US" sz="1100" dirty="0">
                <a:latin typeface="Century Gothic" panose="020B0502020202020204" pitchFamily="34" charset="0"/>
              </a:rPr>
              <a:t>_</a:t>
            </a:r>
            <a:r>
              <a:rPr lang="en-US" sz="1000" dirty="0">
                <a:latin typeface="Century Gothic" panose="020B0502020202020204" pitchFamily="34" charset="0"/>
              </a:rPr>
              <a:t>___</a:t>
            </a:r>
            <a:r>
              <a:rPr lang="en-US" sz="1200" dirty="0">
                <a:latin typeface="Century Gothic" panose="020B0502020202020204" pitchFamily="34" charset="0"/>
              </a:rPr>
              <a:t> </a:t>
            </a:r>
            <a:r>
              <a:rPr lang="en-US" sz="1000" dirty="0" err="1">
                <a:latin typeface="Century Gothic" panose="020B0502020202020204" pitchFamily="34" charset="0"/>
              </a:rPr>
              <a:t>Poneres</a:t>
            </a:r>
            <a:r>
              <a:rPr lang="en-US" sz="1000" dirty="0">
                <a:latin typeface="Century Gothic" panose="020B0502020202020204" pitchFamily="34" charset="0"/>
              </a:rPr>
              <a:t> y </a:t>
            </a:r>
            <a:r>
              <a:rPr lang="en-US" sz="1000" dirty="0" err="1">
                <a:latin typeface="Century Gothic" panose="020B0502020202020204" pitchFamily="34" charset="0"/>
              </a:rPr>
              <a:t>sacarse</a:t>
            </a:r>
            <a:r>
              <a:rPr lang="en-US" sz="1000" dirty="0">
                <a:latin typeface="Century Gothic" panose="020B0502020202020204" pitchFamily="34" charset="0"/>
              </a:rPr>
              <a:t> la </a:t>
            </a:r>
            <a:r>
              <a:rPr lang="en-US" sz="1000" dirty="0" err="1">
                <a:latin typeface="Century Gothic" panose="020B0502020202020204" pitchFamily="34" charset="0"/>
              </a:rPr>
              <a:t>chaqueta</a:t>
            </a:r>
            <a:br>
              <a:rPr lang="en-US" sz="1000" dirty="0">
                <a:latin typeface="Century Gothic" panose="020B0502020202020204" pitchFamily="34" charset="0"/>
              </a:rPr>
            </a:br>
            <a:r>
              <a:rPr lang="en-US" sz="1000" dirty="0">
                <a:latin typeface="Century Gothic" panose="020B0502020202020204" pitchFamily="34" charset="0"/>
              </a:rPr>
              <a:t>____ </a:t>
            </a:r>
            <a:r>
              <a:rPr lang="en-US" sz="1000" dirty="0" err="1">
                <a:latin typeface="Century Gothic" panose="020B0502020202020204" pitchFamily="34" charset="0"/>
              </a:rPr>
              <a:t>Abrocharse</a:t>
            </a:r>
            <a:r>
              <a:rPr lang="en-US" sz="1000" dirty="0">
                <a:latin typeface="Century Gothic" panose="020B0502020202020204" pitchFamily="34" charset="0"/>
              </a:rPr>
              <a:t> </a:t>
            </a:r>
            <a:r>
              <a:rPr lang="en-US" sz="1000" dirty="0" err="1">
                <a:latin typeface="Century Gothic" panose="020B0502020202020204" pitchFamily="34" charset="0"/>
              </a:rPr>
              <a:t>los</a:t>
            </a:r>
            <a:r>
              <a:rPr lang="en-US" sz="1000" dirty="0">
                <a:latin typeface="Century Gothic" panose="020B0502020202020204" pitchFamily="34" charset="0"/>
              </a:rPr>
              <a:t> </a:t>
            </a:r>
            <a:r>
              <a:rPr lang="en-US" sz="1000" dirty="0" err="1">
                <a:latin typeface="Century Gothic" panose="020B0502020202020204" pitchFamily="34" charset="0"/>
              </a:rPr>
              <a:t>zapatos</a:t>
            </a:r>
            <a:br>
              <a:rPr lang="en-US" sz="1000" dirty="0">
                <a:latin typeface="Century Gothic" panose="020B0502020202020204" pitchFamily="34" charset="0"/>
              </a:rPr>
            </a:br>
            <a:r>
              <a:rPr lang="en-US" sz="1000" dirty="0">
                <a:latin typeface="Century Gothic" panose="020B0502020202020204" pitchFamily="34" charset="0"/>
              </a:rPr>
              <a:t>____ </a:t>
            </a:r>
            <a:r>
              <a:rPr lang="en-US" sz="1000" dirty="0" err="1">
                <a:latin typeface="Century Gothic" panose="020B0502020202020204" pitchFamily="34" charset="0"/>
              </a:rPr>
              <a:t>Lavarse</a:t>
            </a:r>
            <a:r>
              <a:rPr lang="en-US" sz="1000" dirty="0">
                <a:latin typeface="Century Gothic" panose="020B0502020202020204" pitchFamily="34" charset="0"/>
              </a:rPr>
              <a:t> las </a:t>
            </a:r>
            <a:r>
              <a:rPr lang="en-US" sz="1000" dirty="0" err="1">
                <a:latin typeface="Century Gothic" panose="020B0502020202020204" pitchFamily="34" charset="0"/>
              </a:rPr>
              <a:t>manos</a:t>
            </a:r>
            <a:br>
              <a:rPr lang="en-US" sz="1000" dirty="0">
                <a:latin typeface="Century Gothic" panose="020B0502020202020204" pitchFamily="34" charset="0"/>
              </a:rPr>
            </a:br>
            <a:r>
              <a:rPr lang="en-US" sz="1000" dirty="0">
                <a:latin typeface="Century Gothic" panose="020B0502020202020204" pitchFamily="34" charset="0"/>
              </a:rPr>
              <a:t>____ </a:t>
            </a:r>
            <a:r>
              <a:rPr lang="en-US" sz="1000" dirty="0" err="1">
                <a:latin typeface="Century Gothic" panose="020B0502020202020204" pitchFamily="34" charset="0"/>
              </a:rPr>
              <a:t>Subirse</a:t>
            </a:r>
            <a:r>
              <a:rPr lang="en-US" sz="1000" dirty="0">
                <a:latin typeface="Century Gothic" panose="020B0502020202020204" pitchFamily="34" charset="0"/>
              </a:rPr>
              <a:t> el </a:t>
            </a:r>
            <a:r>
              <a:rPr lang="en-US" sz="1000" dirty="0" err="1">
                <a:latin typeface="Century Gothic" panose="020B0502020202020204" pitchFamily="34" charset="0"/>
              </a:rPr>
              <a:t>cierre</a:t>
            </a:r>
            <a:r>
              <a:rPr lang="en-US" sz="1000" dirty="0">
                <a:latin typeface="Century Gothic" panose="020B0502020202020204" pitchFamily="34" charset="0"/>
              </a:rPr>
              <a:t> y </a:t>
            </a:r>
            <a:r>
              <a:rPr lang="en-US" sz="1000" dirty="0" err="1">
                <a:latin typeface="Century Gothic" panose="020B0502020202020204" pitchFamily="34" charset="0"/>
              </a:rPr>
              <a:t>abrocharse</a:t>
            </a:r>
            <a:r>
              <a:rPr lang="en-US" sz="1000" dirty="0">
                <a:latin typeface="Century Gothic" panose="020B0502020202020204" pitchFamily="34" charset="0"/>
              </a:rPr>
              <a:t> la </a:t>
            </a:r>
            <a:r>
              <a:rPr lang="en-US" sz="1000" dirty="0" err="1">
                <a:latin typeface="Century Gothic" panose="020B0502020202020204" pitchFamily="34" charset="0"/>
              </a:rPr>
              <a:t>ropa</a:t>
            </a:r>
            <a:br>
              <a:rPr lang="en-US" sz="1000" dirty="0">
                <a:latin typeface="Century Gothic" panose="020B0502020202020204" pitchFamily="34" charset="0"/>
              </a:rPr>
            </a:br>
            <a:endParaRPr lang="en-US" sz="1000" dirty="0">
              <a:latin typeface="Century Gothic" panose="020B0502020202020204" pitchFamily="34" charset="0"/>
            </a:endParaRPr>
          </a:p>
        </p:txBody>
      </p:sp>
      <p:sp>
        <p:nvSpPr>
          <p:cNvPr id="35" name="TextBox 34"/>
          <p:cNvSpPr txBox="1"/>
          <p:nvPr/>
        </p:nvSpPr>
        <p:spPr>
          <a:xfrm>
            <a:off x="121354" y="2665570"/>
            <a:ext cx="6615289" cy="461665"/>
          </a:xfrm>
          <a:prstGeom prst="rect">
            <a:avLst/>
          </a:prstGeom>
          <a:noFill/>
        </p:spPr>
        <p:txBody>
          <a:bodyPr wrap="square" rtlCol="0">
            <a:spAutoFit/>
          </a:bodyPr>
          <a:lstStyle/>
          <a:p>
            <a:pPr algn="ctr"/>
            <a:r>
              <a:rPr lang="en-US" sz="2400" dirty="0">
                <a:latin typeface="KG Red Hands" panose="02000505000000020004" pitchFamily="2" charset="0"/>
              </a:rPr>
              <a:t>Y </a:t>
            </a:r>
            <a:r>
              <a:rPr lang="en-US" sz="2400" dirty="0" err="1">
                <a:latin typeface="KG Red Hands" panose="02000505000000020004" pitchFamily="2" charset="0"/>
              </a:rPr>
              <a:t>diras</a:t>
            </a:r>
            <a:r>
              <a:rPr lang="en-US" sz="2400" dirty="0">
                <a:latin typeface="KG Red Hands" panose="02000505000000020004" pitchFamily="2" charset="0"/>
              </a:rPr>
              <a:t>, </a:t>
            </a:r>
            <a:r>
              <a:rPr lang="en-US" sz="2400" dirty="0" err="1">
                <a:latin typeface="KG Red Hands" panose="02000505000000020004" pitchFamily="2" charset="0"/>
              </a:rPr>
              <a:t>Estoy</a:t>
            </a:r>
            <a:r>
              <a:rPr lang="en-US" sz="2400" dirty="0">
                <a:latin typeface="KG Red Hands" panose="02000505000000020004" pitchFamily="2" charset="0"/>
              </a:rPr>
              <a:t> </a:t>
            </a:r>
            <a:r>
              <a:rPr lang="en-US" sz="2400" dirty="0" err="1">
                <a:latin typeface="KG Red Hands" panose="02000505000000020004" pitchFamily="2" charset="0"/>
              </a:rPr>
              <a:t>listo</a:t>
            </a:r>
            <a:r>
              <a:rPr lang="en-US" sz="2400" dirty="0">
                <a:latin typeface="KG Red Hands" panose="02000505000000020004" pitchFamily="2" charset="0"/>
              </a:rPr>
              <a:t> para Kindergarten!</a:t>
            </a:r>
          </a:p>
        </p:txBody>
      </p:sp>
      <p:sp>
        <p:nvSpPr>
          <p:cNvPr id="36" name="Rectangle 35"/>
          <p:cNvSpPr/>
          <p:nvPr/>
        </p:nvSpPr>
        <p:spPr>
          <a:xfrm>
            <a:off x="3307644" y="3189472"/>
            <a:ext cx="3429000" cy="1200329"/>
          </a:xfrm>
          <a:prstGeom prst="rect">
            <a:avLst/>
          </a:prstGeom>
        </p:spPr>
        <p:txBody>
          <a:bodyPr wrap="square">
            <a:spAutoFit/>
          </a:bodyPr>
          <a:lstStyle/>
          <a:p>
            <a:r>
              <a:rPr lang="en-US" sz="1100" dirty="0" err="1">
                <a:latin typeface="Century Gothic" panose="020B0502020202020204" pitchFamily="34" charset="0"/>
              </a:rPr>
              <a:t>Habilidades</a:t>
            </a:r>
            <a:r>
              <a:rPr lang="en-US" sz="1100" dirty="0">
                <a:latin typeface="Century Gothic" panose="020B0502020202020204" pitchFamily="34" charset="0"/>
              </a:rPr>
              <a:t> </a:t>
            </a:r>
            <a:r>
              <a:rPr lang="en-US" sz="1100" dirty="0" err="1">
                <a:latin typeface="Century Gothic" panose="020B0502020202020204" pitchFamily="34" charset="0"/>
              </a:rPr>
              <a:t>sociales</a:t>
            </a:r>
            <a:r>
              <a:rPr lang="en-US" sz="1100" dirty="0">
                <a:latin typeface="Century Gothic" panose="020B0502020202020204" pitchFamily="34" charset="0"/>
              </a:rPr>
              <a:t> que </a:t>
            </a:r>
            <a:r>
              <a:rPr lang="en-US" sz="1100" dirty="0" err="1">
                <a:latin typeface="Century Gothic" panose="020B0502020202020204" pitchFamily="34" charset="0"/>
              </a:rPr>
              <a:t>deben</a:t>
            </a:r>
            <a:r>
              <a:rPr lang="en-US" sz="1100" dirty="0">
                <a:latin typeface="Century Gothic" panose="020B0502020202020204" pitchFamily="34" charset="0"/>
              </a:rPr>
              <a:t> </a:t>
            </a:r>
            <a:r>
              <a:rPr lang="en-US" sz="1100" dirty="0" err="1">
                <a:latin typeface="Century Gothic" panose="020B0502020202020204" pitchFamily="34" charset="0"/>
              </a:rPr>
              <a:t>mostrar</a:t>
            </a:r>
            <a:r>
              <a:rPr lang="en-US" sz="1100" dirty="0">
                <a:latin typeface="Century Gothic" panose="020B0502020202020204" pitchFamily="34" charset="0"/>
              </a:rPr>
              <a:t>...</a:t>
            </a:r>
            <a:br>
              <a:rPr lang="en-US" sz="1100" dirty="0">
                <a:latin typeface="Century Gothic" panose="020B0502020202020204" pitchFamily="34" charset="0"/>
              </a:rPr>
            </a:br>
            <a:r>
              <a:rPr lang="en-US" sz="1100" dirty="0">
                <a:latin typeface="Century Gothic" panose="020B0502020202020204" pitchFamily="34" charset="0"/>
              </a:rPr>
              <a:t>____ </a:t>
            </a:r>
            <a:r>
              <a:rPr lang="en-US" sz="1000" dirty="0">
                <a:latin typeface="Century Gothic" panose="020B0502020202020204" pitchFamily="34" charset="0"/>
              </a:rPr>
              <a:t>Saber </a:t>
            </a:r>
            <a:r>
              <a:rPr lang="en-US" sz="1000" dirty="0" err="1">
                <a:latin typeface="Century Gothic" panose="020B0502020202020204" pitchFamily="34" charset="0"/>
              </a:rPr>
              <a:t>escuchar</a:t>
            </a:r>
            <a:r>
              <a:rPr lang="en-US" sz="1000" dirty="0">
                <a:latin typeface="Century Gothic" panose="020B0502020202020204" pitchFamily="34" charset="0"/>
              </a:rPr>
              <a:t> a </a:t>
            </a:r>
            <a:r>
              <a:rPr lang="en-US" sz="1000" dirty="0" err="1">
                <a:latin typeface="Century Gothic" panose="020B0502020202020204" pitchFamily="34" charset="0"/>
              </a:rPr>
              <a:t>los</a:t>
            </a:r>
            <a:r>
              <a:rPr lang="en-US" sz="1000" dirty="0">
                <a:latin typeface="Century Gothic" panose="020B0502020202020204" pitchFamily="34" charset="0"/>
              </a:rPr>
              <a:t> </a:t>
            </a:r>
            <a:r>
              <a:rPr lang="en-US" sz="1000" dirty="0" err="1">
                <a:latin typeface="Century Gothic" panose="020B0502020202020204" pitchFamily="34" charset="0"/>
              </a:rPr>
              <a:t>adultos</a:t>
            </a:r>
            <a:r>
              <a:rPr lang="en-US" sz="1000" dirty="0">
                <a:latin typeface="Century Gothic" panose="020B0502020202020204" pitchFamily="34" charset="0"/>
              </a:rPr>
              <a:t> y </a:t>
            </a:r>
            <a:r>
              <a:rPr lang="en-US" sz="1000" dirty="0" err="1">
                <a:latin typeface="Century Gothic" panose="020B0502020202020204" pitchFamily="34" charset="0"/>
              </a:rPr>
              <a:t>seguir</a:t>
            </a:r>
            <a:r>
              <a:rPr lang="en-US" sz="1000" dirty="0">
                <a:latin typeface="Century Gothic" panose="020B0502020202020204" pitchFamily="34" charset="0"/>
              </a:rPr>
              <a:t>/</a:t>
            </a:r>
            <a:r>
              <a:rPr lang="en-US" sz="1000" dirty="0" err="1">
                <a:latin typeface="Century Gothic" panose="020B0502020202020204" pitchFamily="34" charset="0"/>
              </a:rPr>
              <a:t>obedecer</a:t>
            </a:r>
            <a:r>
              <a:rPr lang="en-US" sz="1000" dirty="0">
                <a:latin typeface="Century Gothic" panose="020B0502020202020204" pitchFamily="34" charset="0"/>
              </a:rPr>
              <a:t> </a:t>
            </a:r>
            <a:r>
              <a:rPr lang="en-US" sz="1000" dirty="0" err="1">
                <a:latin typeface="Century Gothic" panose="020B0502020202020204" pitchFamily="34" charset="0"/>
              </a:rPr>
              <a:t>indicaciones</a:t>
            </a:r>
            <a:r>
              <a:rPr lang="en-US" sz="1000" dirty="0">
                <a:latin typeface="Century Gothic" panose="020B0502020202020204" pitchFamily="34" charset="0"/>
              </a:rPr>
              <a:t> simples</a:t>
            </a:r>
            <a:br>
              <a:rPr lang="en-US" sz="1000" dirty="0">
                <a:latin typeface="Century Gothic" panose="020B0502020202020204" pitchFamily="34" charset="0"/>
              </a:rPr>
            </a:br>
            <a:r>
              <a:rPr lang="en-US" sz="1000" dirty="0">
                <a:latin typeface="Century Gothic" panose="020B0502020202020204" pitchFamily="34" charset="0"/>
              </a:rPr>
              <a:t>____ Saber </a:t>
            </a:r>
            <a:r>
              <a:rPr lang="en-US" sz="1000" dirty="0" err="1">
                <a:latin typeface="Century Gothic" panose="020B0502020202020204" pitchFamily="34" charset="0"/>
              </a:rPr>
              <a:t>cooperar</a:t>
            </a:r>
            <a:r>
              <a:rPr lang="en-US" sz="1000" dirty="0">
                <a:latin typeface="Century Gothic" panose="020B0502020202020204" pitchFamily="34" charset="0"/>
              </a:rPr>
              <a:t> con </a:t>
            </a:r>
            <a:r>
              <a:rPr lang="en-US" sz="1000" dirty="0" err="1">
                <a:latin typeface="Century Gothic" panose="020B0502020202020204" pitchFamily="34" charset="0"/>
              </a:rPr>
              <a:t>otros</a:t>
            </a:r>
            <a:r>
              <a:rPr lang="en-US" sz="1000" dirty="0">
                <a:latin typeface="Century Gothic" panose="020B0502020202020204" pitchFamily="34" charset="0"/>
              </a:rPr>
              <a:t> </a:t>
            </a:r>
            <a:r>
              <a:rPr lang="en-US" sz="1000" dirty="0" err="1">
                <a:latin typeface="Century Gothic" panose="020B0502020202020204" pitchFamily="34" charset="0"/>
              </a:rPr>
              <a:t>ninos</a:t>
            </a:r>
            <a:br>
              <a:rPr lang="en-US" sz="1000" dirty="0">
                <a:latin typeface="Century Gothic" panose="020B0502020202020204" pitchFamily="34" charset="0"/>
              </a:rPr>
            </a:br>
            <a:r>
              <a:rPr lang="en-US" sz="1000" dirty="0">
                <a:latin typeface="Century Gothic" panose="020B0502020202020204" pitchFamily="34" charset="0"/>
              </a:rPr>
              <a:t>____ Saber </a:t>
            </a:r>
            <a:r>
              <a:rPr lang="en-US" sz="1000" dirty="0" err="1">
                <a:latin typeface="Century Gothic" panose="020B0502020202020204" pitchFamily="34" charset="0"/>
              </a:rPr>
              <a:t>permanecer</a:t>
            </a:r>
            <a:r>
              <a:rPr lang="en-US" sz="1000" dirty="0">
                <a:latin typeface="Century Gothic" panose="020B0502020202020204" pitchFamily="34" charset="0"/>
              </a:rPr>
              <a:t> </a:t>
            </a:r>
            <a:r>
              <a:rPr lang="en-US" sz="1000" dirty="0" err="1">
                <a:latin typeface="Century Gothic" panose="020B0502020202020204" pitchFamily="34" charset="0"/>
              </a:rPr>
              <a:t>sentado</a:t>
            </a:r>
            <a:r>
              <a:rPr lang="en-US" sz="1000" dirty="0">
                <a:latin typeface="Century Gothic" panose="020B0502020202020204" pitchFamily="34" charset="0"/>
              </a:rPr>
              <a:t> (a) </a:t>
            </a:r>
            <a:r>
              <a:rPr lang="en-US" sz="1000" dirty="0" err="1">
                <a:latin typeface="Century Gothic" panose="020B0502020202020204" pitchFamily="34" charset="0"/>
              </a:rPr>
              <a:t>por</a:t>
            </a:r>
            <a:r>
              <a:rPr lang="en-US" sz="1000" dirty="0">
                <a:latin typeface="Century Gothic" panose="020B0502020202020204" pitchFamily="34" charset="0"/>
              </a:rPr>
              <a:t> </a:t>
            </a:r>
            <a:r>
              <a:rPr lang="en-US" sz="1000" dirty="0" err="1">
                <a:latin typeface="Century Gothic" panose="020B0502020202020204" pitchFamily="34" charset="0"/>
              </a:rPr>
              <a:t>periodos</a:t>
            </a:r>
            <a:r>
              <a:rPr lang="en-US" sz="1000" dirty="0">
                <a:latin typeface="Century Gothic" panose="020B0502020202020204" pitchFamily="34" charset="0"/>
              </a:rPr>
              <a:t> </a:t>
            </a:r>
            <a:r>
              <a:rPr lang="en-US" sz="1000" dirty="0" err="1">
                <a:latin typeface="Century Gothic" panose="020B0502020202020204" pitchFamily="34" charset="0"/>
              </a:rPr>
              <a:t>cortos</a:t>
            </a:r>
            <a:r>
              <a:rPr lang="en-US" sz="1000" dirty="0">
                <a:latin typeface="Century Gothic" panose="020B0502020202020204" pitchFamily="34" charset="0"/>
              </a:rPr>
              <a:t> de </a:t>
            </a:r>
            <a:r>
              <a:rPr lang="en-US" sz="1000" dirty="0" err="1">
                <a:latin typeface="Century Gothic" panose="020B0502020202020204" pitchFamily="34" charset="0"/>
              </a:rPr>
              <a:t>tiempo</a:t>
            </a:r>
            <a:br>
              <a:rPr lang="en-US" sz="1000" dirty="0">
                <a:latin typeface="Century Gothic" panose="020B0502020202020204" pitchFamily="34" charset="0"/>
              </a:rPr>
            </a:br>
            <a:r>
              <a:rPr lang="en-US" sz="1000" dirty="0">
                <a:latin typeface="Century Gothic" panose="020B0502020202020204" pitchFamily="34" charset="0"/>
              </a:rPr>
              <a:t>____ Saber </a:t>
            </a:r>
            <a:r>
              <a:rPr lang="en-US" sz="1000" dirty="0" err="1">
                <a:latin typeface="Century Gothic" panose="020B0502020202020204" pitchFamily="34" charset="0"/>
              </a:rPr>
              <a:t>seguir</a:t>
            </a:r>
            <a:r>
              <a:rPr lang="en-US" sz="1000" dirty="0">
                <a:latin typeface="Century Gothic" panose="020B0502020202020204" pitchFamily="34" charset="0"/>
              </a:rPr>
              <a:t> </a:t>
            </a:r>
            <a:r>
              <a:rPr lang="en-US" sz="1000" dirty="0" err="1">
                <a:latin typeface="Century Gothic" panose="020B0502020202020204" pitchFamily="34" charset="0"/>
              </a:rPr>
              <a:t>indicaciones</a:t>
            </a:r>
            <a:r>
              <a:rPr lang="en-US" sz="1000" dirty="0">
                <a:latin typeface="Century Gothic" panose="020B0502020202020204" pitchFamily="34" charset="0"/>
              </a:rPr>
              <a:t> simples de dos </a:t>
            </a:r>
            <a:r>
              <a:rPr lang="en-US" sz="1000" dirty="0" err="1">
                <a:latin typeface="Century Gothic" panose="020B0502020202020204" pitchFamily="34" charset="0"/>
              </a:rPr>
              <a:t>pasos</a:t>
            </a:r>
            <a:endParaRPr lang="en-US" sz="1000" dirty="0">
              <a:latin typeface="Century Gothic" panose="020B0502020202020204" pitchFamily="34" charset="0"/>
            </a:endParaRPr>
          </a:p>
        </p:txBody>
      </p:sp>
      <p:sp>
        <p:nvSpPr>
          <p:cNvPr id="37" name="Rectangle 36"/>
          <p:cNvSpPr/>
          <p:nvPr/>
        </p:nvSpPr>
        <p:spPr>
          <a:xfrm>
            <a:off x="135122" y="4508106"/>
            <a:ext cx="3243804" cy="1661993"/>
          </a:xfrm>
          <a:prstGeom prst="rect">
            <a:avLst/>
          </a:prstGeom>
        </p:spPr>
        <p:txBody>
          <a:bodyPr wrap="square">
            <a:spAutoFit/>
          </a:bodyPr>
          <a:lstStyle/>
          <a:p>
            <a:r>
              <a:rPr lang="en-US" sz="1100" dirty="0" err="1">
                <a:latin typeface="Century Gothic" panose="020B0502020202020204" pitchFamily="34" charset="0"/>
              </a:rPr>
              <a:t>Habilidades</a:t>
            </a:r>
            <a:r>
              <a:rPr lang="en-US" sz="1100" dirty="0">
                <a:latin typeface="Century Gothic" panose="020B0502020202020204" pitchFamily="34" charset="0"/>
              </a:rPr>
              <a:t> </a:t>
            </a:r>
            <a:r>
              <a:rPr lang="en-US" sz="1100" dirty="0" err="1">
                <a:latin typeface="Century Gothic" panose="020B0502020202020204" pitchFamily="34" charset="0"/>
              </a:rPr>
              <a:t>Intelectuales</a:t>
            </a:r>
            <a:r>
              <a:rPr lang="en-US" sz="1100" dirty="0">
                <a:latin typeface="Century Gothic" panose="020B0502020202020204" pitchFamily="34" charset="0"/>
              </a:rPr>
              <a:t> que </a:t>
            </a:r>
            <a:r>
              <a:rPr lang="en-US" sz="1100" dirty="0" err="1">
                <a:latin typeface="Century Gothic" panose="020B0502020202020204" pitchFamily="34" charset="0"/>
              </a:rPr>
              <a:t>te</a:t>
            </a:r>
            <a:r>
              <a:rPr lang="en-US" sz="1100" dirty="0">
                <a:latin typeface="Century Gothic" panose="020B0502020202020204" pitchFamily="34" charset="0"/>
              </a:rPr>
              <a:t> </a:t>
            </a:r>
            <a:r>
              <a:rPr lang="en-US" sz="1100" dirty="0" err="1">
                <a:latin typeface="Century Gothic" panose="020B0502020202020204" pitchFamily="34" charset="0"/>
              </a:rPr>
              <a:t>sugerimos</a:t>
            </a:r>
            <a:r>
              <a:rPr lang="en-US" sz="1100" dirty="0">
                <a:latin typeface="Century Gothic" panose="020B0502020202020204" pitchFamily="34" charset="0"/>
              </a:rPr>
              <a:t> </a:t>
            </a:r>
            <a:r>
              <a:rPr lang="en-US" sz="1100" dirty="0" err="1">
                <a:latin typeface="Century Gothic" panose="020B0502020202020204" pitchFamily="34" charset="0"/>
              </a:rPr>
              <a:t>practiques</a:t>
            </a:r>
            <a:r>
              <a:rPr lang="en-US" sz="1100" dirty="0">
                <a:latin typeface="Century Gothic" panose="020B0502020202020204" pitchFamily="34" charset="0"/>
              </a:rPr>
              <a:t> con </a:t>
            </a:r>
            <a:r>
              <a:rPr lang="en-US" sz="1100" dirty="0" err="1">
                <a:latin typeface="Century Gothic" panose="020B0502020202020204" pitchFamily="34" charset="0"/>
              </a:rPr>
              <a:t>tu</a:t>
            </a:r>
            <a:r>
              <a:rPr lang="en-US" sz="1100" dirty="0">
                <a:latin typeface="Century Gothic" panose="020B0502020202020204" pitchFamily="34" charset="0"/>
              </a:rPr>
              <a:t> </a:t>
            </a:r>
            <a:r>
              <a:rPr lang="en-US" sz="1100" dirty="0" err="1">
                <a:latin typeface="Century Gothic" panose="020B0502020202020204" pitchFamily="34" charset="0"/>
              </a:rPr>
              <a:t>hijo</a:t>
            </a:r>
            <a:r>
              <a:rPr lang="en-US" sz="1100" dirty="0">
                <a:latin typeface="Century Gothic" panose="020B0502020202020204" pitchFamily="34" charset="0"/>
              </a:rPr>
              <a:t> o </a:t>
            </a:r>
            <a:r>
              <a:rPr lang="en-US" sz="1100" dirty="0" err="1">
                <a:latin typeface="Century Gothic" panose="020B0502020202020204" pitchFamily="34" charset="0"/>
              </a:rPr>
              <a:t>hija</a:t>
            </a:r>
            <a:r>
              <a:rPr lang="en-US" sz="1100" dirty="0">
                <a:latin typeface="Century Gothic" panose="020B0502020202020204" pitchFamily="34" charset="0"/>
              </a:rPr>
              <a:t>...</a:t>
            </a:r>
            <a:br>
              <a:rPr lang="en-US" sz="1100" dirty="0">
                <a:latin typeface="Century Gothic" panose="020B0502020202020204" pitchFamily="34" charset="0"/>
              </a:rPr>
            </a:br>
            <a:r>
              <a:rPr lang="en-US" sz="1000" dirty="0">
                <a:latin typeface="Century Gothic" panose="020B0502020202020204" pitchFamily="34" charset="0"/>
              </a:rPr>
              <a:t>____ Saber </a:t>
            </a:r>
            <a:r>
              <a:rPr lang="en-US" sz="1000" dirty="0" err="1">
                <a:latin typeface="Century Gothic" panose="020B0502020202020204" pitchFamily="34" charset="0"/>
              </a:rPr>
              <a:t>sentarse</a:t>
            </a:r>
            <a:r>
              <a:rPr lang="en-US" sz="1000" dirty="0">
                <a:latin typeface="Century Gothic" panose="020B0502020202020204" pitchFamily="34" charset="0"/>
              </a:rPr>
              <a:t> y </a:t>
            </a:r>
            <a:r>
              <a:rPr lang="en-US" sz="1000" dirty="0" err="1">
                <a:latin typeface="Century Gothic" panose="020B0502020202020204" pitchFamily="34" charset="0"/>
              </a:rPr>
              <a:t>escuchar</a:t>
            </a:r>
            <a:r>
              <a:rPr lang="en-US" sz="1000" dirty="0">
                <a:latin typeface="Century Gothic" panose="020B0502020202020204" pitchFamily="34" charset="0"/>
              </a:rPr>
              <a:t> </a:t>
            </a:r>
            <a:r>
              <a:rPr lang="en-US" sz="1000" dirty="0" err="1">
                <a:latin typeface="Century Gothic" panose="020B0502020202020204" pitchFamily="34" charset="0"/>
              </a:rPr>
              <a:t>una</a:t>
            </a:r>
            <a:r>
              <a:rPr lang="en-US" sz="1000" dirty="0">
                <a:latin typeface="Century Gothic" panose="020B0502020202020204" pitchFamily="34" charset="0"/>
              </a:rPr>
              <a:t> </a:t>
            </a:r>
            <a:r>
              <a:rPr lang="en-US" sz="1000" dirty="0" err="1">
                <a:latin typeface="Century Gothic" panose="020B0502020202020204" pitchFamily="34" charset="0"/>
              </a:rPr>
              <a:t>historia</a:t>
            </a:r>
            <a:br>
              <a:rPr lang="en-US" sz="1000" dirty="0">
                <a:latin typeface="Century Gothic" panose="020B0502020202020204" pitchFamily="34" charset="0"/>
              </a:rPr>
            </a:br>
            <a:r>
              <a:rPr lang="en-US" sz="1000" dirty="0">
                <a:latin typeface="Century Gothic" panose="020B0502020202020204" pitchFamily="34" charset="0"/>
              </a:rPr>
              <a:t>____ </a:t>
            </a:r>
            <a:r>
              <a:rPr lang="en-US" sz="1000" dirty="0" err="1">
                <a:latin typeface="Century Gothic" panose="020B0502020202020204" pitchFamily="34" charset="0"/>
              </a:rPr>
              <a:t>Sostener</a:t>
            </a:r>
            <a:r>
              <a:rPr lang="en-US" sz="1000" dirty="0">
                <a:latin typeface="Century Gothic" panose="020B0502020202020204" pitchFamily="34" charset="0"/>
              </a:rPr>
              <a:t> un </a:t>
            </a:r>
            <a:r>
              <a:rPr lang="en-US" sz="1000" dirty="0" err="1">
                <a:latin typeface="Century Gothic" panose="020B0502020202020204" pitchFamily="34" charset="0"/>
              </a:rPr>
              <a:t>libro</a:t>
            </a:r>
            <a:r>
              <a:rPr lang="en-US" sz="1000" dirty="0">
                <a:latin typeface="Century Gothic" panose="020B0502020202020204" pitchFamily="34" charset="0"/>
              </a:rPr>
              <a:t> y saber </a:t>
            </a:r>
            <a:r>
              <a:rPr lang="en-US" sz="1000" dirty="0" err="1">
                <a:latin typeface="Century Gothic" panose="020B0502020202020204" pitchFamily="34" charset="0"/>
              </a:rPr>
              <a:t>pasar</a:t>
            </a:r>
            <a:r>
              <a:rPr lang="en-US" sz="1000" dirty="0">
                <a:latin typeface="Century Gothic" panose="020B0502020202020204" pitchFamily="34" charset="0"/>
              </a:rPr>
              <a:t> la </a:t>
            </a:r>
            <a:r>
              <a:rPr lang="en-US" sz="1000" dirty="0" err="1">
                <a:latin typeface="Century Gothic" panose="020B0502020202020204" pitchFamily="34" charset="0"/>
              </a:rPr>
              <a:t>pagina</a:t>
            </a:r>
            <a:br>
              <a:rPr lang="en-US" sz="1000" dirty="0">
                <a:latin typeface="Century Gothic" panose="020B0502020202020204" pitchFamily="34" charset="0"/>
              </a:rPr>
            </a:br>
            <a:r>
              <a:rPr lang="en-US" sz="1000" dirty="0">
                <a:latin typeface="Century Gothic" panose="020B0502020202020204" pitchFamily="34" charset="0"/>
              </a:rPr>
              <a:t>____ Que </a:t>
            </a:r>
            <a:r>
              <a:rPr lang="en-US" sz="1000" dirty="0" err="1">
                <a:latin typeface="Century Gothic" panose="020B0502020202020204" pitchFamily="34" charset="0"/>
              </a:rPr>
              <a:t>sepa</a:t>
            </a:r>
            <a:r>
              <a:rPr lang="en-US" sz="1000" dirty="0">
                <a:latin typeface="Century Gothic" panose="020B0502020202020204" pitchFamily="34" charset="0"/>
              </a:rPr>
              <a:t> </a:t>
            </a:r>
            <a:r>
              <a:rPr lang="en-US" sz="1000" dirty="0" err="1">
                <a:latin typeface="Century Gothic" panose="020B0502020202020204" pitchFamily="34" charset="0"/>
              </a:rPr>
              <a:t>su</a:t>
            </a:r>
            <a:r>
              <a:rPr lang="en-US" sz="1000" dirty="0">
                <a:latin typeface="Century Gothic" panose="020B0502020202020204" pitchFamily="34" charset="0"/>
              </a:rPr>
              <a:t> </a:t>
            </a:r>
            <a:r>
              <a:rPr lang="en-US" sz="1000" dirty="0" err="1">
                <a:latin typeface="Century Gothic" panose="020B0502020202020204" pitchFamily="34" charset="0"/>
              </a:rPr>
              <a:t>nombre</a:t>
            </a:r>
            <a:r>
              <a:rPr lang="en-US" sz="1000" dirty="0">
                <a:latin typeface="Century Gothic" panose="020B0502020202020204" pitchFamily="34" charset="0"/>
              </a:rPr>
              <a:t> y </a:t>
            </a:r>
            <a:r>
              <a:rPr lang="en-US" sz="1000" dirty="0" err="1">
                <a:latin typeface="Century Gothic" panose="020B0502020202020204" pitchFamily="34" charset="0"/>
              </a:rPr>
              <a:t>apellido</a:t>
            </a:r>
            <a:br>
              <a:rPr lang="en-US" sz="1000" dirty="0">
                <a:latin typeface="Century Gothic" panose="020B0502020202020204" pitchFamily="34" charset="0"/>
              </a:rPr>
            </a:br>
            <a:r>
              <a:rPr lang="en-US" sz="1000" dirty="0">
                <a:latin typeface="Century Gothic" panose="020B0502020202020204" pitchFamily="34" charset="0"/>
              </a:rPr>
              <a:t>____ </a:t>
            </a:r>
            <a:r>
              <a:rPr lang="en-US" sz="1000" dirty="0" err="1">
                <a:latin typeface="Century Gothic" panose="020B0502020202020204" pitchFamily="34" charset="0"/>
              </a:rPr>
              <a:t>Contar</a:t>
            </a:r>
            <a:r>
              <a:rPr lang="en-US" sz="1000" dirty="0">
                <a:latin typeface="Century Gothic" panose="020B0502020202020204" pitchFamily="34" charset="0"/>
              </a:rPr>
              <a:t> </a:t>
            </a:r>
            <a:r>
              <a:rPr lang="en-US" sz="1000" dirty="0" err="1">
                <a:latin typeface="Century Gothic" panose="020B0502020202020204" pitchFamily="34" charset="0"/>
              </a:rPr>
              <a:t>historias</a:t>
            </a:r>
            <a:r>
              <a:rPr lang="en-US" sz="1000" dirty="0">
                <a:latin typeface="Century Gothic" panose="020B0502020202020204" pitchFamily="34" charset="0"/>
              </a:rPr>
              <a:t> familiars y </a:t>
            </a:r>
            <a:r>
              <a:rPr lang="en-US" sz="1000" dirty="0" err="1">
                <a:latin typeface="Century Gothic" panose="020B0502020202020204" pitchFamily="34" charset="0"/>
              </a:rPr>
              <a:t>poder</a:t>
            </a:r>
            <a:r>
              <a:rPr lang="en-US" sz="1000" dirty="0">
                <a:latin typeface="Century Gothic" panose="020B0502020202020204" pitchFamily="34" charset="0"/>
              </a:rPr>
              <a:t> </a:t>
            </a:r>
            <a:r>
              <a:rPr lang="en-US" sz="1000" dirty="0" err="1">
                <a:latin typeface="Century Gothic" panose="020B0502020202020204" pitchFamily="34" charset="0"/>
              </a:rPr>
              <a:t>decirlas</a:t>
            </a:r>
            <a:r>
              <a:rPr lang="en-US" sz="1000" dirty="0">
                <a:latin typeface="Century Gothic" panose="020B0502020202020204" pitchFamily="34" charset="0"/>
              </a:rPr>
              <a:t>         </a:t>
            </a:r>
            <a:r>
              <a:rPr lang="en-US" sz="1000" dirty="0" err="1">
                <a:latin typeface="Century Gothic" panose="020B0502020202020204" pitchFamily="34" charset="0"/>
              </a:rPr>
              <a:t>otra</a:t>
            </a:r>
            <a:r>
              <a:rPr lang="en-US" sz="1000" dirty="0">
                <a:latin typeface="Century Gothic" panose="020B0502020202020204" pitchFamily="34" charset="0"/>
              </a:rPr>
              <a:t> </a:t>
            </a:r>
            <a:r>
              <a:rPr lang="en-US" sz="1000" dirty="0" err="1">
                <a:latin typeface="Century Gothic" panose="020B0502020202020204" pitchFamily="34" charset="0"/>
              </a:rPr>
              <a:t>vez</a:t>
            </a:r>
            <a:br>
              <a:rPr lang="en-US" sz="1000" dirty="0">
                <a:latin typeface="Century Gothic" panose="020B0502020202020204" pitchFamily="34" charset="0"/>
              </a:rPr>
            </a:br>
            <a:r>
              <a:rPr lang="en-US" sz="1000" dirty="0">
                <a:latin typeface="Century Gothic" panose="020B0502020202020204" pitchFamily="34" charset="0"/>
              </a:rPr>
              <a:t>____ Saber </a:t>
            </a:r>
            <a:r>
              <a:rPr lang="en-US" sz="1000" dirty="0" err="1">
                <a:latin typeface="Century Gothic" panose="020B0502020202020204" pitchFamily="34" charset="0"/>
              </a:rPr>
              <a:t>los</a:t>
            </a:r>
            <a:r>
              <a:rPr lang="en-US" sz="1000" dirty="0">
                <a:latin typeface="Century Gothic" panose="020B0502020202020204" pitchFamily="34" charset="0"/>
              </a:rPr>
              <a:t> </a:t>
            </a:r>
            <a:r>
              <a:rPr lang="en-US" sz="1000" dirty="0" err="1">
                <a:latin typeface="Century Gothic" panose="020B0502020202020204" pitchFamily="34" charset="0"/>
              </a:rPr>
              <a:t>colores</a:t>
            </a:r>
            <a:r>
              <a:rPr lang="en-US" sz="1000" dirty="0">
                <a:latin typeface="Century Gothic" panose="020B0502020202020204" pitchFamily="34" charset="0"/>
              </a:rPr>
              <a:t>, </a:t>
            </a:r>
            <a:r>
              <a:rPr lang="en-US" sz="1000" dirty="0" err="1">
                <a:latin typeface="Century Gothic" panose="020B0502020202020204" pitchFamily="34" charset="0"/>
              </a:rPr>
              <a:t>formas</a:t>
            </a:r>
            <a:r>
              <a:rPr lang="en-US" sz="1000" dirty="0">
                <a:latin typeface="Century Gothic" panose="020B0502020202020204" pitchFamily="34" charset="0"/>
              </a:rPr>
              <a:t> y </a:t>
            </a:r>
            <a:r>
              <a:rPr lang="en-US" sz="1000" dirty="0" err="1">
                <a:latin typeface="Century Gothic" panose="020B0502020202020204" pitchFamily="34" charset="0"/>
              </a:rPr>
              <a:t>tamanos</a:t>
            </a:r>
            <a:br>
              <a:rPr lang="en-US" sz="1000" dirty="0">
                <a:latin typeface="Century Gothic" panose="020B0502020202020204" pitchFamily="34" charset="0"/>
              </a:rPr>
            </a:br>
            <a:r>
              <a:rPr lang="en-US" sz="1000" dirty="0">
                <a:latin typeface="Century Gothic" panose="020B0502020202020204" pitchFamily="34" charset="0"/>
              </a:rPr>
              <a:t>____ Saber </a:t>
            </a:r>
            <a:r>
              <a:rPr lang="en-US" sz="1000" dirty="0" err="1">
                <a:latin typeface="Century Gothic" panose="020B0502020202020204" pitchFamily="34" charset="0"/>
              </a:rPr>
              <a:t>contar</a:t>
            </a:r>
            <a:r>
              <a:rPr lang="en-US" sz="1000" dirty="0">
                <a:latin typeface="Century Gothic" panose="020B0502020202020204" pitchFamily="34" charset="0"/>
              </a:rPr>
              <a:t> de 0-10</a:t>
            </a:r>
            <a:br>
              <a:rPr lang="en-US" sz="1000" dirty="0">
                <a:latin typeface="Century Gothic" panose="020B0502020202020204" pitchFamily="34" charset="0"/>
              </a:rPr>
            </a:br>
            <a:endParaRPr lang="en-US" sz="1000" dirty="0">
              <a:latin typeface="Century Gothic" panose="020B0502020202020204" pitchFamily="34" charset="0"/>
            </a:endParaRPr>
          </a:p>
        </p:txBody>
      </p:sp>
      <p:sp>
        <p:nvSpPr>
          <p:cNvPr id="38" name="Rectangle 37"/>
          <p:cNvSpPr/>
          <p:nvPr/>
        </p:nvSpPr>
        <p:spPr>
          <a:xfrm>
            <a:off x="3307644" y="4506417"/>
            <a:ext cx="3429000" cy="1492716"/>
          </a:xfrm>
          <a:prstGeom prst="rect">
            <a:avLst/>
          </a:prstGeom>
        </p:spPr>
        <p:txBody>
          <a:bodyPr>
            <a:spAutoFit/>
          </a:bodyPr>
          <a:lstStyle/>
          <a:p>
            <a:r>
              <a:rPr lang="en-US" sz="1100" dirty="0" err="1">
                <a:latin typeface="Century Gothic" panose="020B0502020202020204" pitchFamily="34" charset="0"/>
              </a:rPr>
              <a:t>Habilidades</a:t>
            </a:r>
            <a:r>
              <a:rPr lang="en-US" sz="1100" dirty="0">
                <a:latin typeface="Century Gothic" panose="020B0502020202020204" pitchFamily="34" charset="0"/>
              </a:rPr>
              <a:t> </a:t>
            </a:r>
            <a:r>
              <a:rPr lang="en-US" sz="1100" dirty="0" err="1">
                <a:latin typeface="Century Gothic" panose="020B0502020202020204" pitchFamily="34" charset="0"/>
              </a:rPr>
              <a:t>Intelectuales</a:t>
            </a:r>
            <a:r>
              <a:rPr lang="en-US" sz="1100" dirty="0">
                <a:latin typeface="Century Gothic" panose="020B0502020202020204" pitchFamily="34" charset="0"/>
              </a:rPr>
              <a:t>{</a:t>
            </a:r>
            <a:r>
              <a:rPr lang="en-US" sz="1100" dirty="0" err="1">
                <a:latin typeface="Century Gothic" panose="020B0502020202020204" pitchFamily="34" charset="0"/>
              </a:rPr>
              <a:t>continuado</a:t>
            </a:r>
            <a:r>
              <a:rPr lang="en-US" sz="1100" dirty="0">
                <a:latin typeface="Century Gothic" panose="020B0502020202020204" pitchFamily="34" charset="0"/>
              </a:rPr>
              <a:t>}</a:t>
            </a:r>
            <a:br>
              <a:rPr lang="en-US" sz="1100" dirty="0">
                <a:latin typeface="Century Gothic" panose="020B0502020202020204" pitchFamily="34" charset="0"/>
              </a:rPr>
            </a:br>
            <a:r>
              <a:rPr lang="en-US" sz="1000" dirty="0">
                <a:latin typeface="Century Gothic" panose="020B0502020202020204" pitchFamily="34" charset="0"/>
              </a:rPr>
              <a:t>____ Saber el </a:t>
            </a:r>
            <a:r>
              <a:rPr lang="en-US" sz="1000" dirty="0" err="1">
                <a:latin typeface="Century Gothic" panose="020B0502020202020204" pitchFamily="34" charset="0"/>
              </a:rPr>
              <a:t>alfabeto</a:t>
            </a:r>
            <a:br>
              <a:rPr lang="en-US" sz="1000" dirty="0">
                <a:latin typeface="Century Gothic" panose="020B0502020202020204" pitchFamily="34" charset="0"/>
              </a:rPr>
            </a:br>
            <a:r>
              <a:rPr lang="en-US" sz="1000" dirty="0">
                <a:latin typeface="Century Gothic" panose="020B0502020202020204" pitchFamily="34" charset="0"/>
              </a:rPr>
              <a:t>____ Saber la </a:t>
            </a:r>
            <a:r>
              <a:rPr lang="en-US" sz="1000" dirty="0" err="1">
                <a:latin typeface="Century Gothic" panose="020B0502020202020204" pitchFamily="34" charset="0"/>
              </a:rPr>
              <a:t>tijera</a:t>
            </a:r>
            <a:r>
              <a:rPr lang="en-US" sz="1000" dirty="0">
                <a:latin typeface="Century Gothic" panose="020B0502020202020204" pitchFamily="34" charset="0"/>
              </a:rPr>
              <a:t> y el lapis </a:t>
            </a:r>
            <a:r>
              <a:rPr lang="en-US" sz="1000" dirty="0" err="1">
                <a:latin typeface="Century Gothic" panose="020B0502020202020204" pitchFamily="34" charset="0"/>
              </a:rPr>
              <a:t>apropiadamente</a:t>
            </a:r>
            <a:br>
              <a:rPr lang="en-US" sz="1000" dirty="0">
                <a:latin typeface="Century Gothic" panose="020B0502020202020204" pitchFamily="34" charset="0"/>
              </a:rPr>
            </a:br>
            <a:r>
              <a:rPr lang="en-US" sz="1000" dirty="0">
                <a:latin typeface="Century Gothic" panose="020B0502020202020204" pitchFamily="34" charset="0"/>
              </a:rPr>
              <a:t>____ </a:t>
            </a:r>
            <a:r>
              <a:rPr lang="en-US" sz="1000" dirty="0" err="1">
                <a:latin typeface="Century Gothic" panose="020B0502020202020204" pitchFamily="34" charset="0"/>
              </a:rPr>
              <a:t>Reconocer</a:t>
            </a:r>
            <a:r>
              <a:rPr lang="en-US" sz="1000" dirty="0">
                <a:latin typeface="Century Gothic" panose="020B0502020202020204" pitchFamily="34" charset="0"/>
              </a:rPr>
              <a:t> y saber </a:t>
            </a:r>
            <a:r>
              <a:rPr lang="en-US" sz="1000" dirty="0" err="1">
                <a:latin typeface="Century Gothic" panose="020B0502020202020204" pitchFamily="34" charset="0"/>
              </a:rPr>
              <a:t>escribir</a:t>
            </a:r>
            <a:r>
              <a:rPr lang="en-US" sz="1000" dirty="0">
                <a:latin typeface="Century Gothic" panose="020B0502020202020204" pitchFamily="34" charset="0"/>
              </a:rPr>
              <a:t> </a:t>
            </a:r>
            <a:r>
              <a:rPr lang="en-US" sz="1000" dirty="0" err="1">
                <a:latin typeface="Century Gothic" panose="020B0502020202020204" pitchFamily="34" charset="0"/>
              </a:rPr>
              <a:t>su</a:t>
            </a:r>
            <a:r>
              <a:rPr lang="en-US" sz="1000" dirty="0">
                <a:latin typeface="Century Gothic" panose="020B0502020202020204" pitchFamily="34" charset="0"/>
              </a:rPr>
              <a:t> primer </a:t>
            </a:r>
            <a:r>
              <a:rPr lang="en-US" sz="1000" dirty="0" err="1">
                <a:latin typeface="Century Gothic" panose="020B0502020202020204" pitchFamily="34" charset="0"/>
              </a:rPr>
              <a:t>nombre</a:t>
            </a:r>
            <a:r>
              <a:rPr lang="en-US" sz="1000" dirty="0">
                <a:latin typeface="Century Gothic" panose="020B0502020202020204" pitchFamily="34" charset="0"/>
              </a:rPr>
              <a:t> (</a:t>
            </a:r>
            <a:r>
              <a:rPr lang="en-US" sz="1000" dirty="0" err="1">
                <a:latin typeface="Century Gothic" panose="020B0502020202020204" pitchFamily="34" charset="0"/>
              </a:rPr>
              <a:t>Recuerdele</a:t>
            </a:r>
            <a:r>
              <a:rPr lang="en-US" sz="1000" dirty="0">
                <a:latin typeface="Century Gothic" panose="020B0502020202020204" pitchFamily="34" charset="0"/>
              </a:rPr>
              <a:t> que </a:t>
            </a:r>
            <a:r>
              <a:rPr lang="en-US" sz="1000" dirty="0" err="1">
                <a:latin typeface="Century Gothic" panose="020B0502020202020204" pitchFamily="34" charset="0"/>
              </a:rPr>
              <a:t>debe</a:t>
            </a:r>
            <a:r>
              <a:rPr lang="en-US" sz="1000" dirty="0">
                <a:latin typeface="Century Gothic" panose="020B0502020202020204" pitchFamily="34" charset="0"/>
              </a:rPr>
              <a:t> </a:t>
            </a:r>
            <a:r>
              <a:rPr lang="en-US" sz="1000" dirty="0" err="1">
                <a:latin typeface="Century Gothic" panose="020B0502020202020204" pitchFamily="34" charset="0"/>
              </a:rPr>
              <a:t>usar</a:t>
            </a:r>
            <a:r>
              <a:rPr lang="en-US" sz="1000" dirty="0">
                <a:latin typeface="Century Gothic" panose="020B0502020202020204" pitchFamily="34" charset="0"/>
              </a:rPr>
              <a:t> </a:t>
            </a:r>
            <a:r>
              <a:rPr lang="en-US" sz="1000" dirty="0" err="1">
                <a:latin typeface="Century Gothic" panose="020B0502020202020204" pitchFamily="34" charset="0"/>
              </a:rPr>
              <a:t>letra</a:t>
            </a:r>
            <a:r>
              <a:rPr lang="en-US" sz="1000" dirty="0">
                <a:latin typeface="Century Gothic" panose="020B0502020202020204" pitchFamily="34" charset="0"/>
              </a:rPr>
              <a:t> </a:t>
            </a:r>
            <a:r>
              <a:rPr lang="en-US" sz="1000" dirty="0" err="1">
                <a:latin typeface="Century Gothic" panose="020B0502020202020204" pitchFamily="34" charset="0"/>
              </a:rPr>
              <a:t>mayuscula</a:t>
            </a:r>
            <a:r>
              <a:rPr lang="en-US" sz="1000" dirty="0">
                <a:latin typeface="Century Gothic" panose="020B0502020202020204" pitchFamily="34" charset="0"/>
              </a:rPr>
              <a:t> para la </a:t>
            </a:r>
            <a:r>
              <a:rPr lang="en-US" sz="1000" dirty="0" err="1">
                <a:latin typeface="Century Gothic" panose="020B0502020202020204" pitchFamily="34" charset="0"/>
              </a:rPr>
              <a:t>primera</a:t>
            </a:r>
            <a:r>
              <a:rPr lang="en-US" sz="1000" dirty="0">
                <a:latin typeface="Century Gothic" panose="020B0502020202020204" pitchFamily="34" charset="0"/>
              </a:rPr>
              <a:t> </a:t>
            </a:r>
            <a:r>
              <a:rPr lang="en-US" sz="1000" dirty="0" err="1">
                <a:latin typeface="Century Gothic" panose="020B0502020202020204" pitchFamily="34" charset="0"/>
              </a:rPr>
              <a:t>letra</a:t>
            </a:r>
            <a:r>
              <a:rPr lang="en-US" sz="1000" dirty="0">
                <a:latin typeface="Century Gothic" panose="020B0502020202020204" pitchFamily="34" charset="0"/>
              </a:rPr>
              <a:t> de </a:t>
            </a:r>
            <a:r>
              <a:rPr lang="en-US" sz="1000" dirty="0" err="1">
                <a:latin typeface="Century Gothic" panose="020B0502020202020204" pitchFamily="34" charset="0"/>
              </a:rPr>
              <a:t>su</a:t>
            </a:r>
            <a:r>
              <a:rPr lang="en-US" sz="1000" dirty="0">
                <a:latin typeface="Century Gothic" panose="020B0502020202020204" pitchFamily="34" charset="0"/>
              </a:rPr>
              <a:t> </a:t>
            </a:r>
            <a:r>
              <a:rPr lang="en-US" sz="1000" dirty="0" err="1">
                <a:latin typeface="Century Gothic" panose="020B0502020202020204" pitchFamily="34" charset="0"/>
              </a:rPr>
              <a:t>nombre</a:t>
            </a:r>
            <a:r>
              <a:rPr lang="en-US" sz="1000" dirty="0">
                <a:latin typeface="Century Gothic" panose="020B0502020202020204" pitchFamily="34" charset="0"/>
              </a:rPr>
              <a:t> y </a:t>
            </a:r>
            <a:r>
              <a:rPr lang="en-US" sz="1000" dirty="0" err="1">
                <a:latin typeface="Century Gothic" panose="020B0502020202020204" pitchFamily="34" charset="0"/>
              </a:rPr>
              <a:t>apellido</a:t>
            </a:r>
            <a:r>
              <a:rPr lang="en-US" sz="1000" dirty="0">
                <a:latin typeface="Century Gothic" panose="020B0502020202020204" pitchFamily="34" charset="0"/>
              </a:rPr>
              <a:t>) </a:t>
            </a:r>
            <a:r>
              <a:rPr lang="en-US" sz="1000" dirty="0" err="1">
                <a:latin typeface="Century Gothic" panose="020B0502020202020204" pitchFamily="34" charset="0"/>
              </a:rPr>
              <a:t>por</a:t>
            </a:r>
            <a:r>
              <a:rPr lang="en-US" sz="1000" dirty="0">
                <a:latin typeface="Century Gothic" panose="020B0502020202020204" pitchFamily="34" charset="0"/>
              </a:rPr>
              <a:t> </a:t>
            </a:r>
            <a:r>
              <a:rPr lang="en-US" sz="1000" dirty="0" err="1">
                <a:latin typeface="Century Gothic" panose="020B0502020202020204" pitchFamily="34" charset="0"/>
              </a:rPr>
              <a:t>ejemplo</a:t>
            </a:r>
            <a:r>
              <a:rPr lang="en-US" sz="1000" dirty="0">
                <a:latin typeface="Century Gothic" panose="020B0502020202020204" pitchFamily="34" charset="0"/>
              </a:rPr>
              <a:t> Mat y no MATT- solo </a:t>
            </a:r>
            <a:r>
              <a:rPr lang="en-US" sz="1000" dirty="0" err="1">
                <a:latin typeface="Century Gothic" panose="020B0502020202020204" pitchFamily="34" charset="0"/>
              </a:rPr>
              <a:t>mayuscula</a:t>
            </a:r>
            <a:r>
              <a:rPr lang="en-US" sz="1000" dirty="0">
                <a:latin typeface="Century Gothic" panose="020B0502020202020204" pitchFamily="34" charset="0"/>
              </a:rPr>
              <a:t> para la </a:t>
            </a:r>
            <a:r>
              <a:rPr lang="en-US" sz="1000" dirty="0" err="1">
                <a:latin typeface="Century Gothic" panose="020B0502020202020204" pitchFamily="34" charset="0"/>
              </a:rPr>
              <a:t>primera</a:t>
            </a:r>
            <a:r>
              <a:rPr lang="en-US" sz="1000" dirty="0">
                <a:latin typeface="Century Gothic" panose="020B0502020202020204" pitchFamily="34" charset="0"/>
              </a:rPr>
              <a:t> </a:t>
            </a:r>
            <a:r>
              <a:rPr lang="en-US" sz="1000" dirty="0" err="1">
                <a:latin typeface="Century Gothic" panose="020B0502020202020204" pitchFamily="34" charset="0"/>
              </a:rPr>
              <a:t>letra</a:t>
            </a:r>
            <a:r>
              <a:rPr lang="en-US" sz="1000" dirty="0">
                <a:latin typeface="Century Gothic" panose="020B0502020202020204" pitchFamily="34" charset="0"/>
              </a:rPr>
              <a:t>.</a:t>
            </a:r>
            <a:br>
              <a:rPr lang="en-US" sz="1000" dirty="0">
                <a:latin typeface="Century Gothic" panose="020B0502020202020204" pitchFamily="34" charset="0"/>
              </a:rPr>
            </a:br>
            <a:endParaRPr lang="en-US" sz="1000" dirty="0">
              <a:latin typeface="Century Gothic" panose="020B0502020202020204" pitchFamily="34" charset="0"/>
            </a:endParaRPr>
          </a:p>
        </p:txBody>
      </p:sp>
      <p:sp>
        <p:nvSpPr>
          <p:cNvPr id="16" name="TextBox 15">
            <a:extLst>
              <a:ext uri="{FF2B5EF4-FFF2-40B4-BE49-F238E27FC236}">
                <a16:creationId xmlns:a16="http://schemas.microsoft.com/office/drawing/2014/main" id="{EFBA2495-B7BB-4709-843A-0B8BE00B16DC}"/>
              </a:ext>
            </a:extLst>
          </p:cNvPr>
          <p:cNvSpPr txBox="1"/>
          <p:nvPr/>
        </p:nvSpPr>
        <p:spPr>
          <a:xfrm>
            <a:off x="135122" y="6198219"/>
            <a:ext cx="6615289" cy="400110"/>
          </a:xfrm>
          <a:prstGeom prst="rect">
            <a:avLst/>
          </a:prstGeom>
          <a:noFill/>
        </p:spPr>
        <p:txBody>
          <a:bodyPr wrap="square" rtlCol="0">
            <a:spAutoFit/>
          </a:bodyPr>
          <a:lstStyle/>
          <a:p>
            <a:pPr algn="ctr"/>
            <a:r>
              <a:rPr lang="en-US" sz="2000" dirty="0" err="1">
                <a:solidFill>
                  <a:schemeClr val="bg1"/>
                </a:solidFill>
                <a:latin typeface="KG Red Hands" panose="02000505000000020004" pitchFamily="2" charset="0"/>
              </a:rPr>
              <a:t>Recursos</a:t>
            </a:r>
            <a:r>
              <a:rPr lang="en-US" sz="2000" dirty="0">
                <a:solidFill>
                  <a:schemeClr val="bg1"/>
                </a:solidFill>
                <a:latin typeface="KG Red Hands" panose="02000505000000020004" pitchFamily="2" charset="0"/>
              </a:rPr>
              <a:t> </a:t>
            </a:r>
            <a:r>
              <a:rPr lang="en-US" sz="2000" dirty="0" err="1">
                <a:solidFill>
                  <a:schemeClr val="bg1"/>
                </a:solidFill>
                <a:latin typeface="KG Red Hands" panose="02000505000000020004" pitchFamily="2" charset="0"/>
              </a:rPr>
              <a:t>Adicionales</a:t>
            </a:r>
            <a:endParaRPr lang="en-US" sz="2000" dirty="0">
              <a:solidFill>
                <a:schemeClr val="bg1"/>
              </a:solidFill>
              <a:latin typeface="KG Red Hands" panose="02000505000000020004" pitchFamily="2" charset="0"/>
            </a:endParaRPr>
          </a:p>
        </p:txBody>
      </p:sp>
      <p:sp>
        <p:nvSpPr>
          <p:cNvPr id="2" name="TextBox 1"/>
          <p:cNvSpPr txBox="1"/>
          <p:nvPr/>
        </p:nvSpPr>
        <p:spPr>
          <a:xfrm>
            <a:off x="1071153" y="6598329"/>
            <a:ext cx="1767841" cy="1223412"/>
          </a:xfrm>
          <a:prstGeom prst="rect">
            <a:avLst/>
          </a:prstGeom>
          <a:noFill/>
        </p:spPr>
        <p:txBody>
          <a:bodyPr wrap="square" rtlCol="0">
            <a:spAutoFit/>
          </a:bodyPr>
          <a:lstStyle/>
          <a:p>
            <a:r>
              <a:rPr lang="en-US" sz="1050" dirty="0">
                <a:latin typeface="Century Gothic" panose="020B0502020202020204" pitchFamily="34" charset="0"/>
              </a:rPr>
              <a:t>El DVD </a:t>
            </a:r>
            <a:r>
              <a:rPr lang="en-US" sz="1050" dirty="0" err="1">
                <a:latin typeface="Century Gothic" panose="020B0502020202020204" pitchFamily="34" charset="0"/>
              </a:rPr>
              <a:t>llamado</a:t>
            </a:r>
            <a:r>
              <a:rPr lang="en-US" sz="1050" dirty="0">
                <a:latin typeface="Century Gothic" panose="020B0502020202020204" pitchFamily="34" charset="0"/>
              </a:rPr>
              <a:t> “The Leap Frog Letter Factory” </a:t>
            </a:r>
            <a:r>
              <a:rPr lang="en-US" sz="1050" dirty="0" err="1">
                <a:latin typeface="Century Gothic" panose="020B0502020202020204" pitchFamily="34" charset="0"/>
              </a:rPr>
              <a:t>es</a:t>
            </a:r>
            <a:r>
              <a:rPr lang="en-US" sz="1050" dirty="0">
                <a:latin typeface="Century Gothic" panose="020B0502020202020204" pitchFamily="34" charset="0"/>
              </a:rPr>
              <a:t> </a:t>
            </a:r>
            <a:r>
              <a:rPr lang="en-US" sz="1050" dirty="0" err="1">
                <a:latin typeface="Century Gothic" panose="020B0502020202020204" pitchFamily="34" charset="0"/>
              </a:rPr>
              <a:t>muy</a:t>
            </a:r>
            <a:r>
              <a:rPr lang="en-US" sz="1050" dirty="0">
                <a:latin typeface="Century Gothic" panose="020B0502020202020204" pitchFamily="34" charset="0"/>
              </a:rPr>
              <a:t> </a:t>
            </a:r>
            <a:r>
              <a:rPr lang="en-US" sz="1050" dirty="0" err="1">
                <a:latin typeface="Century Gothic" panose="020B0502020202020204" pitchFamily="34" charset="0"/>
              </a:rPr>
              <a:t>divertido</a:t>
            </a:r>
            <a:r>
              <a:rPr lang="en-US" sz="1050" dirty="0">
                <a:latin typeface="Century Gothic" panose="020B0502020202020204" pitchFamily="34" charset="0"/>
              </a:rPr>
              <a:t> y </a:t>
            </a:r>
            <a:r>
              <a:rPr lang="en-US" sz="1050" dirty="0" err="1">
                <a:latin typeface="Century Gothic" panose="020B0502020202020204" pitchFamily="34" charset="0"/>
              </a:rPr>
              <a:t>ayudara</a:t>
            </a:r>
            <a:r>
              <a:rPr lang="en-US" sz="1050" dirty="0">
                <a:latin typeface="Century Gothic" panose="020B0502020202020204" pitchFamily="34" charset="0"/>
              </a:rPr>
              <a:t> a </a:t>
            </a:r>
            <a:r>
              <a:rPr lang="en-US" sz="1050" dirty="0" err="1">
                <a:latin typeface="Century Gothic" panose="020B0502020202020204" pitchFamily="34" charset="0"/>
              </a:rPr>
              <a:t>su</a:t>
            </a:r>
            <a:r>
              <a:rPr lang="en-US" sz="1050" dirty="0">
                <a:latin typeface="Century Gothic" panose="020B0502020202020204" pitchFamily="34" charset="0"/>
              </a:rPr>
              <a:t> </a:t>
            </a:r>
            <a:r>
              <a:rPr lang="en-US" sz="1050" dirty="0" err="1">
                <a:latin typeface="Century Gothic" panose="020B0502020202020204" pitchFamily="34" charset="0"/>
              </a:rPr>
              <a:t>hijo</a:t>
            </a:r>
            <a:r>
              <a:rPr lang="en-US" sz="1050" dirty="0">
                <a:latin typeface="Century Gothic" panose="020B0502020202020204" pitchFamily="34" charset="0"/>
              </a:rPr>
              <a:t> a que </a:t>
            </a:r>
            <a:r>
              <a:rPr lang="en-US" sz="1050" dirty="0" err="1">
                <a:latin typeface="Century Gothic" panose="020B0502020202020204" pitchFamily="34" charset="0"/>
              </a:rPr>
              <a:t>aprenda</a:t>
            </a:r>
            <a:r>
              <a:rPr lang="en-US" sz="1050" dirty="0">
                <a:latin typeface="Century Gothic" panose="020B0502020202020204" pitchFamily="34" charset="0"/>
              </a:rPr>
              <a:t> las </a:t>
            </a:r>
            <a:r>
              <a:rPr lang="en-US" sz="1050" dirty="0" err="1">
                <a:latin typeface="Century Gothic" panose="020B0502020202020204" pitchFamily="34" charset="0"/>
              </a:rPr>
              <a:t>letras</a:t>
            </a:r>
            <a:r>
              <a:rPr lang="en-US" sz="1050" dirty="0">
                <a:latin typeface="Century Gothic" panose="020B0502020202020204" pitchFamily="34" charset="0"/>
              </a:rPr>
              <a:t> y </a:t>
            </a:r>
            <a:r>
              <a:rPr lang="en-US" sz="1050" dirty="0" err="1">
                <a:latin typeface="Century Gothic" panose="020B0502020202020204" pitchFamily="34" charset="0"/>
              </a:rPr>
              <a:t>los</a:t>
            </a:r>
            <a:r>
              <a:rPr lang="en-US" sz="1050" dirty="0">
                <a:latin typeface="Century Gothic" panose="020B0502020202020204" pitchFamily="34" charset="0"/>
              </a:rPr>
              <a:t> </a:t>
            </a:r>
            <a:r>
              <a:rPr lang="en-US" sz="1050" dirty="0" err="1">
                <a:latin typeface="Century Gothic" panose="020B0502020202020204" pitchFamily="34" charset="0"/>
              </a:rPr>
              <a:t>sonidos</a:t>
            </a:r>
            <a:r>
              <a:rPr lang="en-US" sz="1050" dirty="0">
                <a:latin typeface="Century Gothic" panose="020B0502020202020204" pitchFamily="34" charset="0"/>
              </a:rPr>
              <a:t> del </a:t>
            </a:r>
            <a:r>
              <a:rPr lang="en-US" sz="1050" dirty="0" err="1">
                <a:latin typeface="Century Gothic" panose="020B0502020202020204" pitchFamily="34" charset="0"/>
              </a:rPr>
              <a:t>alfabeto</a:t>
            </a:r>
            <a:r>
              <a:rPr lang="en-US" sz="1050" dirty="0">
                <a:latin typeface="Century Gothic" panose="020B0502020202020204" pitchFamily="34" charset="0"/>
              </a:rPr>
              <a:t>.  </a:t>
            </a:r>
          </a:p>
        </p:txBody>
      </p:sp>
      <p:pic>
        <p:nvPicPr>
          <p:cNvPr id="3" name="Picture 2"/>
          <p:cNvPicPr>
            <a:picLocks noChangeAspect="1"/>
          </p:cNvPicPr>
          <p:nvPr/>
        </p:nvPicPr>
        <p:blipFill>
          <a:blip r:embed="rId3"/>
          <a:stretch>
            <a:fillRect/>
          </a:stretch>
        </p:blipFill>
        <p:spPr>
          <a:xfrm>
            <a:off x="347912" y="6695460"/>
            <a:ext cx="676275" cy="942975"/>
          </a:xfrm>
          <a:prstGeom prst="rect">
            <a:avLst/>
          </a:prstGeom>
        </p:spPr>
      </p:pic>
      <p:sp>
        <p:nvSpPr>
          <p:cNvPr id="4" name="TextBox 3"/>
          <p:cNvSpPr txBox="1"/>
          <p:nvPr/>
        </p:nvSpPr>
        <p:spPr>
          <a:xfrm>
            <a:off x="4319450" y="6598329"/>
            <a:ext cx="2356515" cy="1246495"/>
          </a:xfrm>
          <a:prstGeom prst="rect">
            <a:avLst/>
          </a:prstGeom>
          <a:noFill/>
        </p:spPr>
        <p:txBody>
          <a:bodyPr wrap="square" rtlCol="0">
            <a:spAutoFit/>
          </a:bodyPr>
          <a:lstStyle/>
          <a:p>
            <a:r>
              <a:rPr lang="en-US" sz="1050" dirty="0">
                <a:latin typeface="Century Gothic" panose="020B0502020202020204" pitchFamily="34" charset="0"/>
              </a:rPr>
              <a:t>La website </a:t>
            </a:r>
            <a:r>
              <a:rPr lang="en-US" sz="1050" dirty="0" err="1">
                <a:latin typeface="Century Gothic" panose="020B0502020202020204" pitchFamily="34" charset="0"/>
              </a:rPr>
              <a:t>llamada</a:t>
            </a:r>
            <a:r>
              <a:rPr lang="en-US" sz="1050" dirty="0">
                <a:latin typeface="Century Gothic" panose="020B0502020202020204" pitchFamily="34" charset="0"/>
              </a:rPr>
              <a:t> Starfall.com </a:t>
            </a:r>
            <a:r>
              <a:rPr lang="en-US" sz="1050" dirty="0" err="1">
                <a:latin typeface="Century Gothic" panose="020B0502020202020204" pitchFamily="34" charset="0"/>
              </a:rPr>
              <a:t>tiene</a:t>
            </a:r>
            <a:r>
              <a:rPr lang="en-US" sz="1050" dirty="0">
                <a:latin typeface="Century Gothic" panose="020B0502020202020204" pitchFamily="34" charset="0"/>
              </a:rPr>
              <a:t> </a:t>
            </a:r>
            <a:r>
              <a:rPr lang="en-US" sz="1050" dirty="0" err="1">
                <a:latin typeface="Century Gothic" panose="020B0502020202020204" pitchFamily="34" charset="0"/>
              </a:rPr>
              <a:t>muchos</a:t>
            </a:r>
            <a:r>
              <a:rPr lang="en-US" sz="1050" dirty="0">
                <a:latin typeface="Century Gothic" panose="020B0502020202020204" pitchFamily="34" charset="0"/>
              </a:rPr>
              <a:t> videos </a:t>
            </a:r>
            <a:r>
              <a:rPr lang="en-US" sz="1050" dirty="0" err="1">
                <a:latin typeface="Century Gothic" panose="020B0502020202020204" pitchFamily="34" charset="0"/>
              </a:rPr>
              <a:t>educationales</a:t>
            </a:r>
            <a:r>
              <a:rPr lang="en-US" sz="1050" dirty="0">
                <a:latin typeface="Century Gothic" panose="020B0502020202020204" pitchFamily="34" charset="0"/>
              </a:rPr>
              <a:t> y </a:t>
            </a:r>
            <a:r>
              <a:rPr lang="en-US" sz="1050" dirty="0" err="1">
                <a:latin typeface="Century Gothic" panose="020B0502020202020204" pitchFamily="34" charset="0"/>
              </a:rPr>
              <a:t>tambien</a:t>
            </a:r>
            <a:r>
              <a:rPr lang="en-US" sz="1050" dirty="0">
                <a:latin typeface="Century Gothic" panose="020B0502020202020204" pitchFamily="34" charset="0"/>
              </a:rPr>
              <a:t> </a:t>
            </a:r>
            <a:r>
              <a:rPr lang="en-US" sz="1050" dirty="0" err="1">
                <a:latin typeface="Century Gothic" panose="020B0502020202020204" pitchFamily="34" charset="0"/>
              </a:rPr>
              <a:t>juegos</a:t>
            </a:r>
            <a:r>
              <a:rPr lang="en-US" sz="1050" dirty="0">
                <a:latin typeface="Century Gothic" panose="020B0502020202020204" pitchFamily="34" charset="0"/>
              </a:rPr>
              <a:t> para que </a:t>
            </a:r>
            <a:r>
              <a:rPr lang="en-US" sz="1050" dirty="0" err="1">
                <a:latin typeface="Century Gothic" panose="020B0502020202020204" pitchFamily="34" charset="0"/>
              </a:rPr>
              <a:t>los</a:t>
            </a:r>
            <a:r>
              <a:rPr lang="en-US" sz="1050" dirty="0">
                <a:latin typeface="Century Gothic" panose="020B0502020202020204" pitchFamily="34" charset="0"/>
              </a:rPr>
              <a:t> </a:t>
            </a:r>
            <a:r>
              <a:rPr lang="en-US" sz="1050" dirty="0" err="1">
                <a:latin typeface="Century Gothic" panose="020B0502020202020204" pitchFamily="34" charset="0"/>
              </a:rPr>
              <a:t>ninos</a:t>
            </a:r>
            <a:r>
              <a:rPr lang="en-US" sz="1050" dirty="0">
                <a:latin typeface="Century Gothic" panose="020B0502020202020204" pitchFamily="34" charset="0"/>
              </a:rPr>
              <a:t> </a:t>
            </a:r>
            <a:r>
              <a:rPr lang="en-US" sz="1050" dirty="0" err="1">
                <a:latin typeface="Century Gothic" panose="020B0502020202020204" pitchFamily="34" charset="0"/>
              </a:rPr>
              <a:t>aprendan</a:t>
            </a:r>
            <a:r>
              <a:rPr lang="en-US" sz="1050" dirty="0">
                <a:latin typeface="Century Gothic" panose="020B0502020202020204" pitchFamily="34" charset="0"/>
              </a:rPr>
              <a:t> </a:t>
            </a:r>
            <a:r>
              <a:rPr lang="en-US" sz="1050" dirty="0" err="1">
                <a:latin typeface="Century Gothic" panose="020B0502020202020204" pitchFamily="34" charset="0"/>
              </a:rPr>
              <a:t>tambien</a:t>
            </a:r>
            <a:r>
              <a:rPr lang="en-US" sz="1050" dirty="0">
                <a:latin typeface="Century Gothic" panose="020B0502020202020204" pitchFamily="34" charset="0"/>
              </a:rPr>
              <a:t> las </a:t>
            </a:r>
            <a:r>
              <a:rPr lang="en-US" sz="1050" dirty="0" err="1">
                <a:latin typeface="Century Gothic" panose="020B0502020202020204" pitchFamily="34" charset="0"/>
              </a:rPr>
              <a:t>letras</a:t>
            </a:r>
            <a:r>
              <a:rPr lang="en-US" sz="1050" dirty="0">
                <a:latin typeface="Century Gothic" panose="020B0502020202020204" pitchFamily="34" charset="0"/>
              </a:rPr>
              <a:t> del </a:t>
            </a:r>
            <a:r>
              <a:rPr lang="en-US" sz="1050" dirty="0" err="1">
                <a:latin typeface="Century Gothic" panose="020B0502020202020204" pitchFamily="34" charset="0"/>
              </a:rPr>
              <a:t>alfabeto</a:t>
            </a:r>
            <a:r>
              <a:rPr lang="en-US" sz="1050" dirty="0">
                <a:latin typeface="Century Gothic" panose="020B0502020202020204" pitchFamily="34" charset="0"/>
              </a:rPr>
              <a:t> y mucho mas!</a:t>
            </a:r>
          </a:p>
          <a:p>
            <a:endParaRPr lang="en-US" sz="1200" dirty="0">
              <a:latin typeface="Century Gothic" panose="020B0502020202020204" pitchFamily="34" charset="0"/>
            </a:endParaRPr>
          </a:p>
        </p:txBody>
      </p:sp>
      <p:pic>
        <p:nvPicPr>
          <p:cNvPr id="5" name="Picture 4"/>
          <p:cNvPicPr>
            <a:picLocks noChangeAspect="1"/>
          </p:cNvPicPr>
          <p:nvPr/>
        </p:nvPicPr>
        <p:blipFill>
          <a:blip r:embed="rId4"/>
          <a:stretch>
            <a:fillRect/>
          </a:stretch>
        </p:blipFill>
        <p:spPr>
          <a:xfrm>
            <a:off x="3490775" y="6706110"/>
            <a:ext cx="828675" cy="800100"/>
          </a:xfrm>
          <a:prstGeom prst="rect">
            <a:avLst/>
          </a:prstGeom>
        </p:spPr>
      </p:pic>
    </p:spTree>
    <p:extLst>
      <p:ext uri="{BB962C8B-B14F-4D97-AF65-F5344CB8AC3E}">
        <p14:creationId xmlns:p14="http://schemas.microsoft.com/office/powerpoint/2010/main" val="1998039550"/>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44</TotalTime>
  <Words>428</Words>
  <Application>Microsoft Office PowerPoint</Application>
  <PresentationFormat>Letter Paper (8.5x11 in)</PresentationFormat>
  <Paragraphs>23</Paragraphs>
  <Slides>3</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3</vt:i4>
      </vt:variant>
    </vt:vector>
  </HeadingPairs>
  <TitlesOfParts>
    <vt:vector size="10" baseType="lpstr">
      <vt:lpstr>Arial</vt:lpstr>
      <vt:lpstr>Calibri</vt:lpstr>
      <vt:lpstr>Calibri Light</vt:lpstr>
      <vt:lpstr>Century Gothic</vt:lpstr>
      <vt:lpstr>KG Red Hands</vt:lpstr>
      <vt:lpstr>Symbol</vt:lpstr>
      <vt:lpstr>Office Theme</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TD W</dc:creator>
  <cp:lastModifiedBy>Tara West</cp:lastModifiedBy>
  <cp:revision>10</cp:revision>
  <dcterms:created xsi:type="dcterms:W3CDTF">2015-04-20T03:32:06Z</dcterms:created>
  <dcterms:modified xsi:type="dcterms:W3CDTF">2018-04-11T20:02:39Z</dcterms:modified>
</cp:coreProperties>
</file>